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3317</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2024-09-05T19:14:52Z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