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blended activity for a maximum of 1.0 AMA PRA Category 1 Credits™.   Physicians should claim only the credit commensurate with the extent of their participation in the activity.</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2024-09-10T18:52:43Z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