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3"/>
  </p:notesMasterIdLst>
  <p:handoutMasterIdLst>
    <p:handoutMasterId r:id="rId24"/>
  </p:handoutMasterIdLst>
  <p:sldIdLst>
    <p:sldId id="266" r:id="rId5"/>
    <p:sldId id="294" r:id="rId6"/>
    <p:sldId id="298" r:id="rId7"/>
    <p:sldId id="297" r:id="rId8"/>
    <p:sldId id="300" r:id="rId9"/>
    <p:sldId id="272" r:id="rId10"/>
    <p:sldId id="303" r:id="rId11"/>
    <p:sldId id="276" r:id="rId12"/>
    <p:sldId id="277" r:id="rId13"/>
    <p:sldId id="268" r:id="rId14"/>
    <p:sldId id="299" r:id="rId15"/>
    <p:sldId id="267" r:id="rId16"/>
    <p:sldId id="270" r:id="rId17"/>
    <p:sldId id="295" r:id="rId18"/>
    <p:sldId id="301" r:id="rId19"/>
    <p:sldId id="304" r:id="rId20"/>
    <p:sldId id="305" r:id="rId21"/>
    <p:sldId id="29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p15:clr>
            <a:srgbClr val="A4A3A4"/>
          </p15:clr>
        </p15:guide>
        <p15:guide id="2" pos="2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BBD"/>
    <a:srgbClr val="7AA4A6"/>
    <a:srgbClr val="5E8A8C"/>
    <a:srgbClr val="77A3A5"/>
    <a:srgbClr val="87ADAF"/>
    <a:srgbClr val="A5C2C3"/>
    <a:srgbClr val="FFFFFF"/>
    <a:srgbClr val="4D104A"/>
    <a:srgbClr val="904199"/>
    <a:srgbClr val="1B10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B2EC2-9B11-4782-BA7F-883B2D5E6823}" v="123" dt="2024-08-12T15:34:27.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0"/>
    <p:restoredTop sz="96327"/>
  </p:normalViewPr>
  <p:slideViewPr>
    <p:cSldViewPr snapToGrid="0">
      <p:cViewPr varScale="1">
        <p:scale>
          <a:sx n="84" d="100"/>
          <a:sy n="84" d="100"/>
        </p:scale>
        <p:origin x="912" y="56"/>
      </p:cViewPr>
      <p:guideLst>
        <p:guide orient="horz" pos="1656"/>
        <p:guide pos="286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8A62CD6B-13EA-704A-8DAA-95D49F0601E6}" type="doc">
      <dgm:prSet loTypeId="urn:microsoft.com/office/officeart/2005/8/layout/cycle3" loCatId="" qsTypeId="urn:microsoft.com/office/officeart/2005/8/quickstyle/simple5" qsCatId="simple" csTypeId="urn:microsoft.com/office/officeart/2005/8/colors/colorful2" csCatId="colorful" phldr="1"/>
      <dgm:spPr/>
      <dgm:t>
        <a:bodyPr/>
        <a:lstStyle/>
        <a:p>
          <a:endParaRPr lang="en-US"/>
        </a:p>
      </dgm:t>
    </dgm:pt>
    <dgm:pt modelId="{5C43D4BF-A6E3-6045-BA21-F62D384DB4E3}">
      <dgm:prSet phldrT="[Text]"/>
      <dgm:spPr>
        <a:solidFill>
          <a:schemeClr val="accent6">
            <a:lumMod val="60000"/>
            <a:lumOff val="40000"/>
          </a:schemeClr>
        </a:solidFill>
      </dgm:spPr>
      <dgm:t>
        <a:bodyPr/>
        <a:lstStyle/>
        <a:p>
          <a:r>
            <a:rPr lang="en-US" b="1" dirty="0">
              <a:solidFill>
                <a:schemeClr val="tx1"/>
              </a:solidFill>
            </a:rPr>
            <a:t>Fear of social interaction</a:t>
          </a:r>
        </a:p>
      </dgm:t>
    </dgm:pt>
    <dgm:pt modelId="{CC3A38F7-EBC5-E741-921E-F01EC42F0CCF}" type="parTrans" cxnId="{17B56908-FE48-E143-A2B5-38F6EC57241F}">
      <dgm:prSet/>
      <dgm:spPr/>
      <dgm:t>
        <a:bodyPr/>
        <a:lstStyle/>
        <a:p>
          <a:endParaRPr lang="en-US"/>
        </a:p>
      </dgm:t>
    </dgm:pt>
    <dgm:pt modelId="{86E6FD22-027C-3344-9666-1116F1296E5C}" type="sibTrans" cxnId="{17B56908-FE48-E143-A2B5-38F6EC57241F}">
      <dgm:prSet/>
      <dgm:spPr/>
      <dgm:t>
        <a:bodyPr/>
        <a:lstStyle/>
        <a:p>
          <a:endParaRPr lang="en-US"/>
        </a:p>
      </dgm:t>
    </dgm:pt>
    <dgm:pt modelId="{0A77B2C0-B624-234B-9DEE-F5B2EC565C96}">
      <dgm:prSet phldrT="[Text]"/>
      <dgm:spPr>
        <a:solidFill>
          <a:srgbClr val="A5C2C3"/>
        </a:solidFill>
      </dgm:spPr>
      <dgm:t>
        <a:bodyPr/>
        <a:lstStyle/>
        <a:p>
          <a:r>
            <a:rPr lang="en-US" dirty="0">
              <a:solidFill>
                <a:schemeClr val="tx1"/>
              </a:solidFill>
            </a:rPr>
            <a:t>generates anxiety</a:t>
          </a:r>
        </a:p>
      </dgm:t>
    </dgm:pt>
    <dgm:pt modelId="{3AD3FFA7-8FF4-AB42-AD3E-E512DFFE2E66}" type="parTrans" cxnId="{6E000626-C2FA-0749-8436-6FE64514C6B3}">
      <dgm:prSet/>
      <dgm:spPr/>
      <dgm:t>
        <a:bodyPr/>
        <a:lstStyle/>
        <a:p>
          <a:endParaRPr lang="en-US"/>
        </a:p>
      </dgm:t>
    </dgm:pt>
    <dgm:pt modelId="{0AD78AB7-E8B9-8D4C-BBB0-7AE408D08B36}" type="sibTrans" cxnId="{6E000626-C2FA-0749-8436-6FE64514C6B3}">
      <dgm:prSet/>
      <dgm:spPr/>
      <dgm:t>
        <a:bodyPr/>
        <a:lstStyle/>
        <a:p>
          <a:endParaRPr lang="en-US"/>
        </a:p>
      </dgm:t>
    </dgm:pt>
    <dgm:pt modelId="{12B4ABC3-C73B-C047-9289-163E14D672FA}">
      <dgm:prSet phldrT="[Text]"/>
      <dgm:spPr>
        <a:solidFill>
          <a:srgbClr val="87ADAF"/>
        </a:solidFill>
      </dgm:spPr>
      <dgm:t>
        <a:bodyPr/>
        <a:lstStyle/>
        <a:p>
          <a:r>
            <a:rPr lang="en-US" dirty="0">
              <a:solidFill>
                <a:schemeClr val="tx1"/>
              </a:solidFill>
            </a:rPr>
            <a:t>which causes stress</a:t>
          </a:r>
          <a:r>
            <a:rPr lang="en-US" dirty="0"/>
            <a:t>.</a:t>
          </a:r>
        </a:p>
      </dgm:t>
    </dgm:pt>
    <dgm:pt modelId="{CBD20807-268E-4246-B5A9-C9D594E580A7}" type="parTrans" cxnId="{4A00C5A1-302B-7A42-8D12-4D5C6A80B364}">
      <dgm:prSet/>
      <dgm:spPr/>
      <dgm:t>
        <a:bodyPr/>
        <a:lstStyle/>
        <a:p>
          <a:endParaRPr lang="en-US"/>
        </a:p>
      </dgm:t>
    </dgm:pt>
    <dgm:pt modelId="{67657663-527B-BD47-A2B3-3A35AB43B700}" type="sibTrans" cxnId="{4A00C5A1-302B-7A42-8D12-4D5C6A80B364}">
      <dgm:prSet/>
      <dgm:spPr/>
      <dgm:t>
        <a:bodyPr/>
        <a:lstStyle/>
        <a:p>
          <a:endParaRPr lang="en-US"/>
        </a:p>
      </dgm:t>
    </dgm:pt>
    <dgm:pt modelId="{A488703F-4BB4-3246-B490-17C8E69EE30C}">
      <dgm:prSet phldrT="[Text]"/>
      <dgm:spPr>
        <a:solidFill>
          <a:srgbClr val="77A3A5"/>
        </a:solidFill>
      </dgm:spPr>
      <dgm:t>
        <a:bodyPr/>
        <a:lstStyle/>
        <a:p>
          <a:r>
            <a:rPr lang="en-US" dirty="0">
              <a:solidFill>
                <a:schemeClr val="tx1"/>
              </a:solidFill>
            </a:rPr>
            <a:t>Sensory sensitivity to sounds, sights, &amp; touch heighten</a:t>
          </a:r>
        </a:p>
      </dgm:t>
    </dgm:pt>
    <dgm:pt modelId="{6455C46E-B4EF-9546-A153-E55E903FD987}" type="parTrans" cxnId="{A65EAC94-0507-DB41-AA15-5031F28822A6}">
      <dgm:prSet/>
      <dgm:spPr/>
      <dgm:t>
        <a:bodyPr/>
        <a:lstStyle/>
        <a:p>
          <a:endParaRPr lang="en-US"/>
        </a:p>
      </dgm:t>
    </dgm:pt>
    <dgm:pt modelId="{FB8EE802-49E1-C34D-B8FB-E228C6293E36}" type="sibTrans" cxnId="{A65EAC94-0507-DB41-AA15-5031F28822A6}">
      <dgm:prSet/>
      <dgm:spPr/>
      <dgm:t>
        <a:bodyPr/>
        <a:lstStyle/>
        <a:p>
          <a:endParaRPr lang="en-US"/>
        </a:p>
      </dgm:t>
    </dgm:pt>
    <dgm:pt modelId="{A6BF351B-3B0C-6445-AC93-DAD91A43E77C}">
      <dgm:prSet phldrT="[Text]"/>
      <dgm:spPr>
        <a:solidFill>
          <a:srgbClr val="5E8A8C"/>
        </a:solidFill>
      </dgm:spPr>
      <dgm:t>
        <a:bodyPr/>
        <a:lstStyle/>
        <a:p>
          <a:r>
            <a:rPr lang="en-US" dirty="0">
              <a:solidFill>
                <a:schemeClr val="tx1"/>
              </a:solidFill>
            </a:rPr>
            <a:t>causing overstimulation</a:t>
          </a:r>
        </a:p>
      </dgm:t>
    </dgm:pt>
    <dgm:pt modelId="{EA40A655-21EC-4847-B8B8-6DDC1C515C88}" type="parTrans" cxnId="{BC3D27EF-0251-0347-8DCC-B6804970D0EF}">
      <dgm:prSet/>
      <dgm:spPr/>
      <dgm:t>
        <a:bodyPr/>
        <a:lstStyle/>
        <a:p>
          <a:endParaRPr lang="en-US"/>
        </a:p>
      </dgm:t>
    </dgm:pt>
    <dgm:pt modelId="{5341CB1A-5BD4-6D41-AA25-E4920B346AAB}" type="sibTrans" cxnId="{BC3D27EF-0251-0347-8DCC-B6804970D0EF}">
      <dgm:prSet/>
      <dgm:spPr/>
      <dgm:t>
        <a:bodyPr/>
        <a:lstStyle/>
        <a:p>
          <a:endParaRPr lang="en-US"/>
        </a:p>
      </dgm:t>
    </dgm:pt>
    <dgm:pt modelId="{F773EA12-0183-EC41-AD2E-C6F9DAFE051A}">
      <dgm:prSet/>
      <dgm:spPr>
        <a:solidFill>
          <a:srgbClr val="9DBBBD"/>
        </a:solidFill>
      </dgm:spPr>
      <dgm:t>
        <a:bodyPr/>
        <a:lstStyle/>
        <a:p>
          <a:r>
            <a:rPr lang="en-US" dirty="0">
              <a:solidFill>
                <a:schemeClr val="tx1"/>
              </a:solidFill>
            </a:rPr>
            <a:t>making it almost impossible to socially interact</a:t>
          </a:r>
        </a:p>
      </dgm:t>
    </dgm:pt>
    <dgm:pt modelId="{1DE53A15-288D-074C-BD76-D70DA83B5C3A}" type="parTrans" cxnId="{1B6D0D56-66B5-EC43-B718-D99E01D2F304}">
      <dgm:prSet/>
      <dgm:spPr/>
      <dgm:t>
        <a:bodyPr/>
        <a:lstStyle/>
        <a:p>
          <a:endParaRPr lang="en-US"/>
        </a:p>
      </dgm:t>
    </dgm:pt>
    <dgm:pt modelId="{18B9C0B9-880E-3D40-813F-F13DC17AADA7}" type="sibTrans" cxnId="{1B6D0D56-66B5-EC43-B718-D99E01D2F304}">
      <dgm:prSet/>
      <dgm:spPr/>
      <dgm:t>
        <a:bodyPr/>
        <a:lstStyle/>
        <a:p>
          <a:endParaRPr lang="en-US"/>
        </a:p>
      </dgm:t>
    </dgm:pt>
    <dgm:pt modelId="{0B27213F-863A-2D47-87A9-DA18CF2AEBF9}">
      <dgm:prSet/>
      <dgm:spPr>
        <a:solidFill>
          <a:srgbClr val="7AA4A6"/>
        </a:solidFill>
      </dgm:spPr>
      <dgm:t>
        <a:bodyPr/>
        <a:lstStyle/>
        <a:p>
          <a:r>
            <a:rPr lang="en-US" dirty="0">
              <a:solidFill>
                <a:schemeClr val="tx1"/>
              </a:solidFill>
            </a:rPr>
            <a:t>making it difficult to concentrate </a:t>
          </a:r>
        </a:p>
      </dgm:t>
    </dgm:pt>
    <dgm:pt modelId="{8DC3E201-1A82-A74D-87FA-8F772AB0DDB3}" type="parTrans" cxnId="{44818A85-52EE-A54A-95D0-BE82AB2CED7C}">
      <dgm:prSet/>
      <dgm:spPr/>
      <dgm:t>
        <a:bodyPr/>
        <a:lstStyle/>
        <a:p>
          <a:endParaRPr lang="en-US"/>
        </a:p>
      </dgm:t>
    </dgm:pt>
    <dgm:pt modelId="{A15DEAEB-6F34-B644-A1C7-946B779F45DE}" type="sibTrans" cxnId="{44818A85-52EE-A54A-95D0-BE82AB2CED7C}">
      <dgm:prSet/>
      <dgm:spPr/>
      <dgm:t>
        <a:bodyPr/>
        <a:lstStyle/>
        <a:p>
          <a:endParaRPr lang="en-US"/>
        </a:p>
      </dgm:t>
    </dgm:pt>
    <dgm:pt modelId="{08039803-0765-A748-8AFA-4FD810D4D464}" type="pres">
      <dgm:prSet presAssocID="{8A62CD6B-13EA-704A-8DAA-95D49F0601E6}" presName="Name0" presStyleCnt="0">
        <dgm:presLayoutVars>
          <dgm:dir/>
          <dgm:resizeHandles val="exact"/>
        </dgm:presLayoutVars>
      </dgm:prSet>
      <dgm:spPr/>
    </dgm:pt>
    <dgm:pt modelId="{8B483022-8609-AD40-9CBC-78AAEBBC16C3}" type="pres">
      <dgm:prSet presAssocID="{8A62CD6B-13EA-704A-8DAA-95D49F0601E6}" presName="cycle" presStyleCnt="0"/>
      <dgm:spPr/>
    </dgm:pt>
    <dgm:pt modelId="{37C909B6-BE64-374C-A8F9-BB2875474F24}" type="pres">
      <dgm:prSet presAssocID="{5C43D4BF-A6E3-6045-BA21-F62D384DB4E3}" presName="nodeFirstNode" presStyleLbl="node1" presStyleIdx="0" presStyleCnt="7">
        <dgm:presLayoutVars>
          <dgm:bulletEnabled val="1"/>
        </dgm:presLayoutVars>
      </dgm:prSet>
      <dgm:spPr/>
    </dgm:pt>
    <dgm:pt modelId="{08884D55-6136-7C4A-BF70-109439E79841}" type="pres">
      <dgm:prSet presAssocID="{86E6FD22-027C-3344-9666-1116F1296E5C}" presName="sibTransFirstNode" presStyleLbl="bgShp" presStyleIdx="0" presStyleCnt="1"/>
      <dgm:spPr/>
    </dgm:pt>
    <dgm:pt modelId="{53CBDFF0-75D5-314C-9E67-479380A13F69}" type="pres">
      <dgm:prSet presAssocID="{0A77B2C0-B624-234B-9DEE-F5B2EC565C96}" presName="nodeFollowingNodes" presStyleLbl="node1" presStyleIdx="1" presStyleCnt="7">
        <dgm:presLayoutVars>
          <dgm:bulletEnabled val="1"/>
        </dgm:presLayoutVars>
      </dgm:prSet>
      <dgm:spPr/>
    </dgm:pt>
    <dgm:pt modelId="{B7D4F619-FF03-164D-8772-85E5F4B17BCA}" type="pres">
      <dgm:prSet presAssocID="{12B4ABC3-C73B-C047-9289-163E14D672FA}" presName="nodeFollowingNodes" presStyleLbl="node1" presStyleIdx="2" presStyleCnt="7">
        <dgm:presLayoutVars>
          <dgm:bulletEnabled val="1"/>
        </dgm:presLayoutVars>
      </dgm:prSet>
      <dgm:spPr/>
    </dgm:pt>
    <dgm:pt modelId="{6FE5AB56-C417-7B4D-9E2C-052611348330}" type="pres">
      <dgm:prSet presAssocID="{A488703F-4BB4-3246-B490-17C8E69EE30C}" presName="nodeFollowingNodes" presStyleLbl="node1" presStyleIdx="3" presStyleCnt="7">
        <dgm:presLayoutVars>
          <dgm:bulletEnabled val="1"/>
        </dgm:presLayoutVars>
      </dgm:prSet>
      <dgm:spPr/>
    </dgm:pt>
    <dgm:pt modelId="{03D8D393-21C2-2F46-B55B-EB88AF7E116E}" type="pres">
      <dgm:prSet presAssocID="{A6BF351B-3B0C-6445-AC93-DAD91A43E77C}" presName="nodeFollowingNodes" presStyleLbl="node1" presStyleIdx="4" presStyleCnt="7">
        <dgm:presLayoutVars>
          <dgm:bulletEnabled val="1"/>
        </dgm:presLayoutVars>
      </dgm:prSet>
      <dgm:spPr/>
    </dgm:pt>
    <dgm:pt modelId="{589CC20D-52BC-AB4F-B240-1A452B2AE6B9}" type="pres">
      <dgm:prSet presAssocID="{0B27213F-863A-2D47-87A9-DA18CF2AEBF9}" presName="nodeFollowingNodes" presStyleLbl="node1" presStyleIdx="5" presStyleCnt="7">
        <dgm:presLayoutVars>
          <dgm:bulletEnabled val="1"/>
        </dgm:presLayoutVars>
      </dgm:prSet>
      <dgm:spPr/>
    </dgm:pt>
    <dgm:pt modelId="{A42DF683-15F4-6641-9BEA-77AB308913D1}" type="pres">
      <dgm:prSet presAssocID="{F773EA12-0183-EC41-AD2E-C6F9DAFE051A}" presName="nodeFollowingNodes" presStyleLbl="node1" presStyleIdx="6" presStyleCnt="7">
        <dgm:presLayoutVars>
          <dgm:bulletEnabled val="1"/>
        </dgm:presLayoutVars>
      </dgm:prSet>
      <dgm:spPr/>
    </dgm:pt>
  </dgm:ptLst>
  <dgm:cxnLst>
    <dgm:cxn modelId="{17B56908-FE48-E143-A2B5-38F6EC57241F}" srcId="{8A62CD6B-13EA-704A-8DAA-95D49F0601E6}" destId="{5C43D4BF-A6E3-6045-BA21-F62D384DB4E3}" srcOrd="0" destOrd="0" parTransId="{CC3A38F7-EBC5-E741-921E-F01EC42F0CCF}" sibTransId="{86E6FD22-027C-3344-9666-1116F1296E5C}"/>
    <dgm:cxn modelId="{2835AB16-9188-8047-9A50-52906C09F91C}" type="presOf" srcId="{0A77B2C0-B624-234B-9DEE-F5B2EC565C96}" destId="{53CBDFF0-75D5-314C-9E67-479380A13F69}" srcOrd="0" destOrd="0" presId="urn:microsoft.com/office/officeart/2005/8/layout/cycle3"/>
    <dgm:cxn modelId="{80A87417-92C4-4E44-AAC0-A1F2D594105D}" type="presOf" srcId="{A488703F-4BB4-3246-B490-17C8E69EE30C}" destId="{6FE5AB56-C417-7B4D-9E2C-052611348330}" srcOrd="0" destOrd="0" presId="urn:microsoft.com/office/officeart/2005/8/layout/cycle3"/>
    <dgm:cxn modelId="{6E000626-C2FA-0749-8436-6FE64514C6B3}" srcId="{8A62CD6B-13EA-704A-8DAA-95D49F0601E6}" destId="{0A77B2C0-B624-234B-9DEE-F5B2EC565C96}" srcOrd="1" destOrd="0" parTransId="{3AD3FFA7-8FF4-AB42-AD3E-E512DFFE2E66}" sibTransId="{0AD78AB7-E8B9-8D4C-BBB0-7AE408D08B36}"/>
    <dgm:cxn modelId="{5B4B2A3E-CDCC-3D4F-8606-04C37F0E4758}" type="presOf" srcId="{12B4ABC3-C73B-C047-9289-163E14D672FA}" destId="{B7D4F619-FF03-164D-8772-85E5F4B17BCA}" srcOrd="0" destOrd="0" presId="urn:microsoft.com/office/officeart/2005/8/layout/cycle3"/>
    <dgm:cxn modelId="{B1A4985E-B98B-644F-9BA1-05E48738535C}" type="presOf" srcId="{F773EA12-0183-EC41-AD2E-C6F9DAFE051A}" destId="{A42DF683-15F4-6641-9BEA-77AB308913D1}" srcOrd="0" destOrd="0" presId="urn:microsoft.com/office/officeart/2005/8/layout/cycle3"/>
    <dgm:cxn modelId="{F782E973-7FD3-784A-8B68-23C4A2477E01}" type="presOf" srcId="{8A62CD6B-13EA-704A-8DAA-95D49F0601E6}" destId="{08039803-0765-A748-8AFA-4FD810D4D464}" srcOrd="0" destOrd="0" presId="urn:microsoft.com/office/officeart/2005/8/layout/cycle3"/>
    <dgm:cxn modelId="{1B6D0D56-66B5-EC43-B718-D99E01D2F304}" srcId="{8A62CD6B-13EA-704A-8DAA-95D49F0601E6}" destId="{F773EA12-0183-EC41-AD2E-C6F9DAFE051A}" srcOrd="6" destOrd="0" parTransId="{1DE53A15-288D-074C-BD76-D70DA83B5C3A}" sibTransId="{18B9C0B9-880E-3D40-813F-F13DC17AADA7}"/>
    <dgm:cxn modelId="{44818A85-52EE-A54A-95D0-BE82AB2CED7C}" srcId="{8A62CD6B-13EA-704A-8DAA-95D49F0601E6}" destId="{0B27213F-863A-2D47-87A9-DA18CF2AEBF9}" srcOrd="5" destOrd="0" parTransId="{8DC3E201-1A82-A74D-87FA-8F772AB0DDB3}" sibTransId="{A15DEAEB-6F34-B644-A1C7-946B779F45DE}"/>
    <dgm:cxn modelId="{F7BFEA88-1FB0-CD49-BD26-02212EA05AF5}" type="presOf" srcId="{5C43D4BF-A6E3-6045-BA21-F62D384DB4E3}" destId="{37C909B6-BE64-374C-A8F9-BB2875474F24}" srcOrd="0" destOrd="0" presId="urn:microsoft.com/office/officeart/2005/8/layout/cycle3"/>
    <dgm:cxn modelId="{A65EAC94-0507-DB41-AA15-5031F28822A6}" srcId="{8A62CD6B-13EA-704A-8DAA-95D49F0601E6}" destId="{A488703F-4BB4-3246-B490-17C8E69EE30C}" srcOrd="3" destOrd="0" parTransId="{6455C46E-B4EF-9546-A153-E55E903FD987}" sibTransId="{FB8EE802-49E1-C34D-B8FB-E228C6293E36}"/>
    <dgm:cxn modelId="{4A00C5A1-302B-7A42-8D12-4D5C6A80B364}" srcId="{8A62CD6B-13EA-704A-8DAA-95D49F0601E6}" destId="{12B4ABC3-C73B-C047-9289-163E14D672FA}" srcOrd="2" destOrd="0" parTransId="{CBD20807-268E-4246-B5A9-C9D594E580A7}" sibTransId="{67657663-527B-BD47-A2B3-3A35AB43B700}"/>
    <dgm:cxn modelId="{197E58C7-E62C-454D-8A08-4F5EB9C8F34F}" type="presOf" srcId="{86E6FD22-027C-3344-9666-1116F1296E5C}" destId="{08884D55-6136-7C4A-BF70-109439E79841}" srcOrd="0" destOrd="0" presId="urn:microsoft.com/office/officeart/2005/8/layout/cycle3"/>
    <dgm:cxn modelId="{FAC59AC7-714D-314A-9999-FF89C24C0794}" type="presOf" srcId="{A6BF351B-3B0C-6445-AC93-DAD91A43E77C}" destId="{03D8D393-21C2-2F46-B55B-EB88AF7E116E}" srcOrd="0" destOrd="0" presId="urn:microsoft.com/office/officeart/2005/8/layout/cycle3"/>
    <dgm:cxn modelId="{BC3D27EF-0251-0347-8DCC-B6804970D0EF}" srcId="{8A62CD6B-13EA-704A-8DAA-95D49F0601E6}" destId="{A6BF351B-3B0C-6445-AC93-DAD91A43E77C}" srcOrd="4" destOrd="0" parTransId="{EA40A655-21EC-4847-B8B8-6DDC1C515C88}" sibTransId="{5341CB1A-5BD4-6D41-AA25-E4920B346AAB}"/>
    <dgm:cxn modelId="{32BF1EFB-0D01-2143-A535-E3BABE29F848}" type="presOf" srcId="{0B27213F-863A-2D47-87A9-DA18CF2AEBF9}" destId="{589CC20D-52BC-AB4F-B240-1A452B2AE6B9}" srcOrd="0" destOrd="0" presId="urn:microsoft.com/office/officeart/2005/8/layout/cycle3"/>
    <dgm:cxn modelId="{11F05C4C-B6EC-A547-82AB-391981BA0DE3}" type="presParOf" srcId="{08039803-0765-A748-8AFA-4FD810D4D464}" destId="{8B483022-8609-AD40-9CBC-78AAEBBC16C3}" srcOrd="0" destOrd="0" presId="urn:microsoft.com/office/officeart/2005/8/layout/cycle3"/>
    <dgm:cxn modelId="{F4B35ABD-D6C0-0B44-81A3-0A49F2F31E16}" type="presParOf" srcId="{8B483022-8609-AD40-9CBC-78AAEBBC16C3}" destId="{37C909B6-BE64-374C-A8F9-BB2875474F24}" srcOrd="0" destOrd="0" presId="urn:microsoft.com/office/officeart/2005/8/layout/cycle3"/>
    <dgm:cxn modelId="{F8578BB4-F2D8-544F-90B7-660BACA06EAA}" type="presParOf" srcId="{8B483022-8609-AD40-9CBC-78AAEBBC16C3}" destId="{08884D55-6136-7C4A-BF70-109439E79841}" srcOrd="1" destOrd="0" presId="urn:microsoft.com/office/officeart/2005/8/layout/cycle3"/>
    <dgm:cxn modelId="{653DAD4E-95D6-6C43-91A3-6DD79D4DB21A}" type="presParOf" srcId="{8B483022-8609-AD40-9CBC-78AAEBBC16C3}" destId="{53CBDFF0-75D5-314C-9E67-479380A13F69}" srcOrd="2" destOrd="0" presId="urn:microsoft.com/office/officeart/2005/8/layout/cycle3"/>
    <dgm:cxn modelId="{A62A8001-9F15-5F44-AD88-0B97E27FAA71}" type="presParOf" srcId="{8B483022-8609-AD40-9CBC-78AAEBBC16C3}" destId="{B7D4F619-FF03-164D-8772-85E5F4B17BCA}" srcOrd="3" destOrd="0" presId="urn:microsoft.com/office/officeart/2005/8/layout/cycle3"/>
    <dgm:cxn modelId="{A368A025-A44A-074E-B4CB-825EAC19E9E7}" type="presParOf" srcId="{8B483022-8609-AD40-9CBC-78AAEBBC16C3}" destId="{6FE5AB56-C417-7B4D-9E2C-052611348330}" srcOrd="4" destOrd="0" presId="urn:microsoft.com/office/officeart/2005/8/layout/cycle3"/>
    <dgm:cxn modelId="{227A53C7-C345-094C-9F01-465F160E83F1}" type="presParOf" srcId="{8B483022-8609-AD40-9CBC-78AAEBBC16C3}" destId="{03D8D393-21C2-2F46-B55B-EB88AF7E116E}" srcOrd="5" destOrd="0" presId="urn:microsoft.com/office/officeart/2005/8/layout/cycle3"/>
    <dgm:cxn modelId="{D2E758F6-5E3B-D746-9116-67032106D385}" type="presParOf" srcId="{8B483022-8609-AD40-9CBC-78AAEBBC16C3}" destId="{589CC20D-52BC-AB4F-B240-1A452B2AE6B9}" srcOrd="6" destOrd="0" presId="urn:microsoft.com/office/officeart/2005/8/layout/cycle3"/>
    <dgm:cxn modelId="{697F2A1D-ADB5-2641-8CC7-112C5942A31D}" type="presParOf" srcId="{8B483022-8609-AD40-9CBC-78AAEBBC16C3}" destId="{A42DF683-15F4-6641-9BEA-77AB308913D1}"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6FE63D-E222-4E24-94CD-EF06F809024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B915A0C-E1F3-493C-8167-799F4A5B8972}">
      <dgm:prSet/>
      <dgm:spPr/>
      <dgm:t>
        <a:bodyPr/>
        <a:lstStyle/>
        <a:p>
          <a:r>
            <a:rPr lang="en-US"/>
            <a:t>Communication</a:t>
          </a:r>
        </a:p>
      </dgm:t>
    </dgm:pt>
    <dgm:pt modelId="{AD8A37DA-B08E-4F99-A7F5-976E425FE6B2}" type="parTrans" cxnId="{7ACB6305-91E8-4B47-8F98-8264560AD0AB}">
      <dgm:prSet/>
      <dgm:spPr/>
      <dgm:t>
        <a:bodyPr/>
        <a:lstStyle/>
        <a:p>
          <a:endParaRPr lang="en-US"/>
        </a:p>
      </dgm:t>
    </dgm:pt>
    <dgm:pt modelId="{083269E8-667D-4324-9731-B7776759AD67}" type="sibTrans" cxnId="{7ACB6305-91E8-4B47-8F98-8264560AD0AB}">
      <dgm:prSet/>
      <dgm:spPr/>
      <dgm:t>
        <a:bodyPr/>
        <a:lstStyle/>
        <a:p>
          <a:endParaRPr lang="en-US"/>
        </a:p>
      </dgm:t>
    </dgm:pt>
    <dgm:pt modelId="{F296FE7B-C86B-4211-AF82-0D7AB32D3437}">
      <dgm:prSet/>
      <dgm:spPr/>
      <dgm:t>
        <a:bodyPr/>
        <a:lstStyle/>
        <a:p>
          <a:r>
            <a:rPr lang="en-US"/>
            <a:t>Stressors</a:t>
          </a:r>
        </a:p>
      </dgm:t>
    </dgm:pt>
    <dgm:pt modelId="{4521CB9A-9ECE-475F-AD7D-9B59179F7D2C}" type="parTrans" cxnId="{582224F1-41E1-47D3-AC5C-AF8AAAA50DB6}">
      <dgm:prSet/>
      <dgm:spPr/>
      <dgm:t>
        <a:bodyPr/>
        <a:lstStyle/>
        <a:p>
          <a:endParaRPr lang="en-US"/>
        </a:p>
      </dgm:t>
    </dgm:pt>
    <dgm:pt modelId="{7AC4A03A-DEA6-4A6E-B701-25AA655EE219}" type="sibTrans" cxnId="{582224F1-41E1-47D3-AC5C-AF8AAAA50DB6}">
      <dgm:prSet/>
      <dgm:spPr/>
      <dgm:t>
        <a:bodyPr/>
        <a:lstStyle/>
        <a:p>
          <a:endParaRPr lang="en-US"/>
        </a:p>
      </dgm:t>
    </dgm:pt>
    <dgm:pt modelId="{9B6DA1A8-71ED-4B59-87BC-812438F0F97E}">
      <dgm:prSet/>
      <dgm:spPr/>
      <dgm:t>
        <a:bodyPr/>
        <a:lstStyle/>
        <a:p>
          <a:r>
            <a:rPr lang="en-US"/>
            <a:t>Coping</a:t>
          </a:r>
        </a:p>
      </dgm:t>
    </dgm:pt>
    <dgm:pt modelId="{54511BF2-E407-4D39-B620-AB6A378DA1D4}" type="parTrans" cxnId="{0651CD98-1AD0-4651-A3B1-1B8A4BC5E00A}">
      <dgm:prSet/>
      <dgm:spPr/>
      <dgm:t>
        <a:bodyPr/>
        <a:lstStyle/>
        <a:p>
          <a:endParaRPr lang="en-US"/>
        </a:p>
      </dgm:t>
    </dgm:pt>
    <dgm:pt modelId="{4C1BE96D-9696-46FC-8572-1B37F0F73EEA}" type="sibTrans" cxnId="{0651CD98-1AD0-4651-A3B1-1B8A4BC5E00A}">
      <dgm:prSet/>
      <dgm:spPr/>
      <dgm:t>
        <a:bodyPr/>
        <a:lstStyle/>
        <a:p>
          <a:endParaRPr lang="en-US"/>
        </a:p>
      </dgm:t>
    </dgm:pt>
    <dgm:pt modelId="{BE052CA9-C356-4BF0-AD86-E7FFF5C8FD74}">
      <dgm:prSet/>
      <dgm:spPr/>
      <dgm:t>
        <a:bodyPr/>
        <a:lstStyle/>
        <a:p>
          <a:r>
            <a:rPr lang="en-US"/>
            <a:t>Sensory concerns</a:t>
          </a:r>
        </a:p>
      </dgm:t>
    </dgm:pt>
    <dgm:pt modelId="{374B8AE7-256E-4B5A-B203-FAF9B4FA02BC}" type="parTrans" cxnId="{3713E536-CB36-43C2-AB4E-52E918110A68}">
      <dgm:prSet/>
      <dgm:spPr/>
      <dgm:t>
        <a:bodyPr/>
        <a:lstStyle/>
        <a:p>
          <a:endParaRPr lang="en-US"/>
        </a:p>
      </dgm:t>
    </dgm:pt>
    <dgm:pt modelId="{C8D35B23-B7F1-441A-83F8-98E848420FFD}" type="sibTrans" cxnId="{3713E536-CB36-43C2-AB4E-52E918110A68}">
      <dgm:prSet/>
      <dgm:spPr/>
      <dgm:t>
        <a:bodyPr/>
        <a:lstStyle/>
        <a:p>
          <a:endParaRPr lang="en-US"/>
        </a:p>
      </dgm:t>
    </dgm:pt>
    <dgm:pt modelId="{F5EE8295-5D02-4178-BD5F-0CDB589B4875}">
      <dgm:prSet/>
      <dgm:spPr/>
      <dgm:t>
        <a:bodyPr/>
        <a:lstStyle/>
        <a:p>
          <a:r>
            <a:rPr lang="en-US"/>
            <a:t>Past Healthcare encounters</a:t>
          </a:r>
        </a:p>
      </dgm:t>
    </dgm:pt>
    <dgm:pt modelId="{3F66D037-962A-4699-B829-2BF7CA257B1F}" type="parTrans" cxnId="{92303BBA-9315-4C9F-8477-2C40114CE31F}">
      <dgm:prSet/>
      <dgm:spPr/>
      <dgm:t>
        <a:bodyPr/>
        <a:lstStyle/>
        <a:p>
          <a:endParaRPr lang="en-US"/>
        </a:p>
      </dgm:t>
    </dgm:pt>
    <dgm:pt modelId="{18F4EE5E-FD93-4E4B-A313-691D325D40BB}" type="sibTrans" cxnId="{92303BBA-9315-4C9F-8477-2C40114CE31F}">
      <dgm:prSet/>
      <dgm:spPr/>
      <dgm:t>
        <a:bodyPr/>
        <a:lstStyle/>
        <a:p>
          <a:endParaRPr lang="en-US"/>
        </a:p>
      </dgm:t>
    </dgm:pt>
    <dgm:pt modelId="{D29BEEA0-D7D5-4196-96A7-B13A39AC896E}">
      <dgm:prSet/>
      <dgm:spPr/>
      <dgm:t>
        <a:bodyPr/>
        <a:lstStyle/>
        <a:p>
          <a:r>
            <a:rPr lang="en-US"/>
            <a:t>Reactive behaviors to stress</a:t>
          </a:r>
        </a:p>
      </dgm:t>
    </dgm:pt>
    <dgm:pt modelId="{984F66BD-1E55-45D6-AC54-CADAE8E183F6}" type="parTrans" cxnId="{176D400D-DEF3-43A1-B8EA-FF8627C5F623}">
      <dgm:prSet/>
      <dgm:spPr/>
      <dgm:t>
        <a:bodyPr/>
        <a:lstStyle/>
        <a:p>
          <a:endParaRPr lang="en-US"/>
        </a:p>
      </dgm:t>
    </dgm:pt>
    <dgm:pt modelId="{476B0369-62E6-42A4-AC94-05FC42531268}" type="sibTrans" cxnId="{176D400D-DEF3-43A1-B8EA-FF8627C5F623}">
      <dgm:prSet/>
      <dgm:spPr/>
      <dgm:t>
        <a:bodyPr/>
        <a:lstStyle/>
        <a:p>
          <a:endParaRPr lang="en-US"/>
        </a:p>
      </dgm:t>
    </dgm:pt>
    <dgm:pt modelId="{3A262CD1-BF85-44FB-83C6-D480E35BF75F}">
      <dgm:prSet/>
      <dgm:spPr/>
      <dgm:t>
        <a:bodyPr/>
        <a:lstStyle/>
        <a:p>
          <a:r>
            <a:rPr lang="en-US"/>
            <a:t>Pain response</a:t>
          </a:r>
        </a:p>
      </dgm:t>
    </dgm:pt>
    <dgm:pt modelId="{FFFB6831-AD82-4917-A3D9-EC43F34EFB0B}" type="parTrans" cxnId="{F599DD8D-0169-40C3-B8B5-ED6E48A9B6DF}">
      <dgm:prSet/>
      <dgm:spPr/>
      <dgm:t>
        <a:bodyPr/>
        <a:lstStyle/>
        <a:p>
          <a:endParaRPr lang="en-US"/>
        </a:p>
      </dgm:t>
    </dgm:pt>
    <dgm:pt modelId="{E365A81A-1769-42C5-9760-527D5842AAC3}" type="sibTrans" cxnId="{F599DD8D-0169-40C3-B8B5-ED6E48A9B6DF}">
      <dgm:prSet/>
      <dgm:spPr/>
      <dgm:t>
        <a:bodyPr/>
        <a:lstStyle/>
        <a:p>
          <a:endParaRPr lang="en-US"/>
        </a:p>
      </dgm:t>
    </dgm:pt>
    <dgm:pt modelId="{165475AC-3D1F-4DD0-9A00-C2B9532B7FC1}">
      <dgm:prSet/>
      <dgm:spPr/>
      <dgm:t>
        <a:bodyPr/>
        <a:lstStyle/>
        <a:p>
          <a:r>
            <a:rPr lang="en-US"/>
            <a:t>Interest/Motivator</a:t>
          </a:r>
        </a:p>
      </dgm:t>
    </dgm:pt>
    <dgm:pt modelId="{08938ACF-B0D2-4702-B67B-3DA83E73F655}" type="parTrans" cxnId="{4422727C-89EA-4B56-B9C0-F2590055A9AC}">
      <dgm:prSet/>
      <dgm:spPr/>
      <dgm:t>
        <a:bodyPr/>
        <a:lstStyle/>
        <a:p>
          <a:endParaRPr lang="en-US"/>
        </a:p>
      </dgm:t>
    </dgm:pt>
    <dgm:pt modelId="{A6B0D213-D60D-4BC6-A2C4-FAC25460B8B3}" type="sibTrans" cxnId="{4422727C-89EA-4B56-B9C0-F2590055A9AC}">
      <dgm:prSet/>
      <dgm:spPr/>
      <dgm:t>
        <a:bodyPr/>
        <a:lstStyle/>
        <a:p>
          <a:endParaRPr lang="en-US"/>
        </a:p>
      </dgm:t>
    </dgm:pt>
    <dgm:pt modelId="{331BF315-4A12-43B8-9035-7BFC38E9E8AD}" type="pres">
      <dgm:prSet presAssocID="{8A6FE63D-E222-4E24-94CD-EF06F8090246}" presName="linear" presStyleCnt="0">
        <dgm:presLayoutVars>
          <dgm:animLvl val="lvl"/>
          <dgm:resizeHandles val="exact"/>
        </dgm:presLayoutVars>
      </dgm:prSet>
      <dgm:spPr/>
    </dgm:pt>
    <dgm:pt modelId="{27E8FEF7-6FEC-487B-95C1-0F441AA1EC00}" type="pres">
      <dgm:prSet presAssocID="{1B915A0C-E1F3-493C-8167-799F4A5B8972}" presName="parentText" presStyleLbl="node1" presStyleIdx="0" presStyleCnt="8">
        <dgm:presLayoutVars>
          <dgm:chMax val="0"/>
          <dgm:bulletEnabled val="1"/>
        </dgm:presLayoutVars>
      </dgm:prSet>
      <dgm:spPr/>
    </dgm:pt>
    <dgm:pt modelId="{79D1EF7F-F5F0-4CC1-A17E-F75241334FB0}" type="pres">
      <dgm:prSet presAssocID="{083269E8-667D-4324-9731-B7776759AD67}" presName="spacer" presStyleCnt="0"/>
      <dgm:spPr/>
    </dgm:pt>
    <dgm:pt modelId="{42D6DDEE-323B-489B-8C71-D09995340ACC}" type="pres">
      <dgm:prSet presAssocID="{F296FE7B-C86B-4211-AF82-0D7AB32D3437}" presName="parentText" presStyleLbl="node1" presStyleIdx="1" presStyleCnt="8">
        <dgm:presLayoutVars>
          <dgm:chMax val="0"/>
          <dgm:bulletEnabled val="1"/>
        </dgm:presLayoutVars>
      </dgm:prSet>
      <dgm:spPr/>
    </dgm:pt>
    <dgm:pt modelId="{18A57F19-2E39-408F-A3D3-B6D111109C19}" type="pres">
      <dgm:prSet presAssocID="{7AC4A03A-DEA6-4A6E-B701-25AA655EE219}" presName="spacer" presStyleCnt="0"/>
      <dgm:spPr/>
    </dgm:pt>
    <dgm:pt modelId="{58660047-7AB4-48C7-A58C-D21F771D2C47}" type="pres">
      <dgm:prSet presAssocID="{9B6DA1A8-71ED-4B59-87BC-812438F0F97E}" presName="parentText" presStyleLbl="node1" presStyleIdx="2" presStyleCnt="8">
        <dgm:presLayoutVars>
          <dgm:chMax val="0"/>
          <dgm:bulletEnabled val="1"/>
        </dgm:presLayoutVars>
      </dgm:prSet>
      <dgm:spPr/>
    </dgm:pt>
    <dgm:pt modelId="{ACC494CF-DC21-42B5-84B2-183ADDF0AE7C}" type="pres">
      <dgm:prSet presAssocID="{4C1BE96D-9696-46FC-8572-1B37F0F73EEA}" presName="spacer" presStyleCnt="0"/>
      <dgm:spPr/>
    </dgm:pt>
    <dgm:pt modelId="{9DCE7F7D-A582-4D11-8C85-97D42795FC91}" type="pres">
      <dgm:prSet presAssocID="{BE052CA9-C356-4BF0-AD86-E7FFF5C8FD74}" presName="parentText" presStyleLbl="node1" presStyleIdx="3" presStyleCnt="8">
        <dgm:presLayoutVars>
          <dgm:chMax val="0"/>
          <dgm:bulletEnabled val="1"/>
        </dgm:presLayoutVars>
      </dgm:prSet>
      <dgm:spPr/>
    </dgm:pt>
    <dgm:pt modelId="{200C6053-F038-4D6E-B56D-B4A39D2033AB}" type="pres">
      <dgm:prSet presAssocID="{C8D35B23-B7F1-441A-83F8-98E848420FFD}" presName="spacer" presStyleCnt="0"/>
      <dgm:spPr/>
    </dgm:pt>
    <dgm:pt modelId="{0191A896-9911-4C43-ADA5-845EBA64BADA}" type="pres">
      <dgm:prSet presAssocID="{F5EE8295-5D02-4178-BD5F-0CDB589B4875}" presName="parentText" presStyleLbl="node1" presStyleIdx="4" presStyleCnt="8">
        <dgm:presLayoutVars>
          <dgm:chMax val="0"/>
          <dgm:bulletEnabled val="1"/>
        </dgm:presLayoutVars>
      </dgm:prSet>
      <dgm:spPr/>
    </dgm:pt>
    <dgm:pt modelId="{58529DDC-3FC5-4EC3-8B82-2261A73A73E1}" type="pres">
      <dgm:prSet presAssocID="{18F4EE5E-FD93-4E4B-A313-691D325D40BB}" presName="spacer" presStyleCnt="0"/>
      <dgm:spPr/>
    </dgm:pt>
    <dgm:pt modelId="{FF832835-BCD2-48E3-9280-27497816A676}" type="pres">
      <dgm:prSet presAssocID="{D29BEEA0-D7D5-4196-96A7-B13A39AC896E}" presName="parentText" presStyleLbl="node1" presStyleIdx="5" presStyleCnt="8">
        <dgm:presLayoutVars>
          <dgm:chMax val="0"/>
          <dgm:bulletEnabled val="1"/>
        </dgm:presLayoutVars>
      </dgm:prSet>
      <dgm:spPr/>
    </dgm:pt>
    <dgm:pt modelId="{BE21CF04-EF5E-4CF8-9ED5-F62DD094A2D8}" type="pres">
      <dgm:prSet presAssocID="{476B0369-62E6-42A4-AC94-05FC42531268}" presName="spacer" presStyleCnt="0"/>
      <dgm:spPr/>
    </dgm:pt>
    <dgm:pt modelId="{173B0E89-D61B-4394-ABB4-C2B8F7919D2A}" type="pres">
      <dgm:prSet presAssocID="{3A262CD1-BF85-44FB-83C6-D480E35BF75F}" presName="parentText" presStyleLbl="node1" presStyleIdx="6" presStyleCnt="8">
        <dgm:presLayoutVars>
          <dgm:chMax val="0"/>
          <dgm:bulletEnabled val="1"/>
        </dgm:presLayoutVars>
      </dgm:prSet>
      <dgm:spPr/>
    </dgm:pt>
    <dgm:pt modelId="{61660129-D97B-45AF-8ACF-D1AA59835953}" type="pres">
      <dgm:prSet presAssocID="{E365A81A-1769-42C5-9760-527D5842AAC3}" presName="spacer" presStyleCnt="0"/>
      <dgm:spPr/>
    </dgm:pt>
    <dgm:pt modelId="{D8BD8010-8EF8-4A35-8233-88C469E6580C}" type="pres">
      <dgm:prSet presAssocID="{165475AC-3D1F-4DD0-9A00-C2B9532B7FC1}" presName="parentText" presStyleLbl="node1" presStyleIdx="7" presStyleCnt="8">
        <dgm:presLayoutVars>
          <dgm:chMax val="0"/>
          <dgm:bulletEnabled val="1"/>
        </dgm:presLayoutVars>
      </dgm:prSet>
      <dgm:spPr/>
    </dgm:pt>
  </dgm:ptLst>
  <dgm:cxnLst>
    <dgm:cxn modelId="{C4162D04-53BF-4A80-804B-8741D0129D2A}" type="presOf" srcId="{165475AC-3D1F-4DD0-9A00-C2B9532B7FC1}" destId="{D8BD8010-8EF8-4A35-8233-88C469E6580C}" srcOrd="0" destOrd="0" presId="urn:microsoft.com/office/officeart/2005/8/layout/vList2"/>
    <dgm:cxn modelId="{7ACB6305-91E8-4B47-8F98-8264560AD0AB}" srcId="{8A6FE63D-E222-4E24-94CD-EF06F8090246}" destId="{1B915A0C-E1F3-493C-8167-799F4A5B8972}" srcOrd="0" destOrd="0" parTransId="{AD8A37DA-B08E-4F99-A7F5-976E425FE6B2}" sibTransId="{083269E8-667D-4324-9731-B7776759AD67}"/>
    <dgm:cxn modelId="{176D400D-DEF3-43A1-B8EA-FF8627C5F623}" srcId="{8A6FE63D-E222-4E24-94CD-EF06F8090246}" destId="{D29BEEA0-D7D5-4196-96A7-B13A39AC896E}" srcOrd="5" destOrd="0" parTransId="{984F66BD-1E55-45D6-AC54-CADAE8E183F6}" sibTransId="{476B0369-62E6-42A4-AC94-05FC42531268}"/>
    <dgm:cxn modelId="{5F2C5317-590C-4132-BCB3-913E1D53799E}" type="presOf" srcId="{D29BEEA0-D7D5-4196-96A7-B13A39AC896E}" destId="{FF832835-BCD2-48E3-9280-27497816A676}" srcOrd="0" destOrd="0" presId="urn:microsoft.com/office/officeart/2005/8/layout/vList2"/>
    <dgm:cxn modelId="{E74C0D21-7825-42FC-9F0F-F8C0930E2AEF}" type="presOf" srcId="{8A6FE63D-E222-4E24-94CD-EF06F8090246}" destId="{331BF315-4A12-43B8-9035-7BFC38E9E8AD}" srcOrd="0" destOrd="0" presId="urn:microsoft.com/office/officeart/2005/8/layout/vList2"/>
    <dgm:cxn modelId="{1C4AAE23-C3A0-4FE3-934F-63CBEC102D7D}" type="presOf" srcId="{BE052CA9-C356-4BF0-AD86-E7FFF5C8FD74}" destId="{9DCE7F7D-A582-4D11-8C85-97D42795FC91}" srcOrd="0" destOrd="0" presId="urn:microsoft.com/office/officeart/2005/8/layout/vList2"/>
    <dgm:cxn modelId="{3713E536-CB36-43C2-AB4E-52E918110A68}" srcId="{8A6FE63D-E222-4E24-94CD-EF06F8090246}" destId="{BE052CA9-C356-4BF0-AD86-E7FFF5C8FD74}" srcOrd="3" destOrd="0" parTransId="{374B8AE7-256E-4B5A-B203-FAF9B4FA02BC}" sibTransId="{C8D35B23-B7F1-441A-83F8-98E848420FFD}"/>
    <dgm:cxn modelId="{EAA6F246-E064-4F52-869D-A4B42E53586C}" type="presOf" srcId="{F5EE8295-5D02-4178-BD5F-0CDB589B4875}" destId="{0191A896-9911-4C43-ADA5-845EBA64BADA}" srcOrd="0" destOrd="0" presId="urn:microsoft.com/office/officeart/2005/8/layout/vList2"/>
    <dgm:cxn modelId="{4422727C-89EA-4B56-B9C0-F2590055A9AC}" srcId="{8A6FE63D-E222-4E24-94CD-EF06F8090246}" destId="{165475AC-3D1F-4DD0-9A00-C2B9532B7FC1}" srcOrd="7" destOrd="0" parTransId="{08938ACF-B0D2-4702-B67B-3DA83E73F655}" sibTransId="{A6B0D213-D60D-4BC6-A2C4-FAC25460B8B3}"/>
    <dgm:cxn modelId="{F599DD8D-0169-40C3-B8B5-ED6E48A9B6DF}" srcId="{8A6FE63D-E222-4E24-94CD-EF06F8090246}" destId="{3A262CD1-BF85-44FB-83C6-D480E35BF75F}" srcOrd="6" destOrd="0" parTransId="{FFFB6831-AD82-4917-A3D9-EC43F34EFB0B}" sibTransId="{E365A81A-1769-42C5-9760-527D5842AAC3}"/>
    <dgm:cxn modelId="{CEAFBE8E-5F94-43B9-B2F2-48D037126623}" type="presOf" srcId="{1B915A0C-E1F3-493C-8167-799F4A5B8972}" destId="{27E8FEF7-6FEC-487B-95C1-0F441AA1EC00}" srcOrd="0" destOrd="0" presId="urn:microsoft.com/office/officeart/2005/8/layout/vList2"/>
    <dgm:cxn modelId="{0651CD98-1AD0-4651-A3B1-1B8A4BC5E00A}" srcId="{8A6FE63D-E222-4E24-94CD-EF06F8090246}" destId="{9B6DA1A8-71ED-4B59-87BC-812438F0F97E}" srcOrd="2" destOrd="0" parTransId="{54511BF2-E407-4D39-B620-AB6A378DA1D4}" sibTransId="{4C1BE96D-9696-46FC-8572-1B37F0F73EEA}"/>
    <dgm:cxn modelId="{6C8D95B6-F898-49BB-888E-7207ED3B42B4}" type="presOf" srcId="{3A262CD1-BF85-44FB-83C6-D480E35BF75F}" destId="{173B0E89-D61B-4394-ABB4-C2B8F7919D2A}" srcOrd="0" destOrd="0" presId="urn:microsoft.com/office/officeart/2005/8/layout/vList2"/>
    <dgm:cxn modelId="{92303BBA-9315-4C9F-8477-2C40114CE31F}" srcId="{8A6FE63D-E222-4E24-94CD-EF06F8090246}" destId="{F5EE8295-5D02-4178-BD5F-0CDB589B4875}" srcOrd="4" destOrd="0" parTransId="{3F66D037-962A-4699-B829-2BF7CA257B1F}" sibTransId="{18F4EE5E-FD93-4E4B-A313-691D325D40BB}"/>
    <dgm:cxn modelId="{5A467DD8-8E24-43D6-AA64-742832BF40F7}" type="presOf" srcId="{F296FE7B-C86B-4211-AF82-0D7AB32D3437}" destId="{42D6DDEE-323B-489B-8C71-D09995340ACC}" srcOrd="0" destOrd="0" presId="urn:microsoft.com/office/officeart/2005/8/layout/vList2"/>
    <dgm:cxn modelId="{8E04A2F0-FABF-436C-BAE0-7E525FBCB0A2}" type="presOf" srcId="{9B6DA1A8-71ED-4B59-87BC-812438F0F97E}" destId="{58660047-7AB4-48C7-A58C-D21F771D2C47}" srcOrd="0" destOrd="0" presId="urn:microsoft.com/office/officeart/2005/8/layout/vList2"/>
    <dgm:cxn modelId="{582224F1-41E1-47D3-AC5C-AF8AAAA50DB6}" srcId="{8A6FE63D-E222-4E24-94CD-EF06F8090246}" destId="{F296FE7B-C86B-4211-AF82-0D7AB32D3437}" srcOrd="1" destOrd="0" parTransId="{4521CB9A-9ECE-475F-AD7D-9B59179F7D2C}" sibTransId="{7AC4A03A-DEA6-4A6E-B701-25AA655EE219}"/>
    <dgm:cxn modelId="{B71C39C2-35AE-46C2-A9D3-F326E80F603F}" type="presParOf" srcId="{331BF315-4A12-43B8-9035-7BFC38E9E8AD}" destId="{27E8FEF7-6FEC-487B-95C1-0F441AA1EC00}" srcOrd="0" destOrd="0" presId="urn:microsoft.com/office/officeart/2005/8/layout/vList2"/>
    <dgm:cxn modelId="{34F5F831-9D01-4044-9A3F-F6C5826B50FC}" type="presParOf" srcId="{331BF315-4A12-43B8-9035-7BFC38E9E8AD}" destId="{79D1EF7F-F5F0-4CC1-A17E-F75241334FB0}" srcOrd="1" destOrd="0" presId="urn:microsoft.com/office/officeart/2005/8/layout/vList2"/>
    <dgm:cxn modelId="{66447ADC-8C6B-4190-BC88-3361C841DC3C}" type="presParOf" srcId="{331BF315-4A12-43B8-9035-7BFC38E9E8AD}" destId="{42D6DDEE-323B-489B-8C71-D09995340ACC}" srcOrd="2" destOrd="0" presId="urn:microsoft.com/office/officeart/2005/8/layout/vList2"/>
    <dgm:cxn modelId="{DBD53804-88D2-4700-B70B-EC81B16EFD7F}" type="presParOf" srcId="{331BF315-4A12-43B8-9035-7BFC38E9E8AD}" destId="{18A57F19-2E39-408F-A3D3-B6D111109C19}" srcOrd="3" destOrd="0" presId="urn:microsoft.com/office/officeart/2005/8/layout/vList2"/>
    <dgm:cxn modelId="{AF38D393-E69E-4CFA-876C-805C52857296}" type="presParOf" srcId="{331BF315-4A12-43B8-9035-7BFC38E9E8AD}" destId="{58660047-7AB4-48C7-A58C-D21F771D2C47}" srcOrd="4" destOrd="0" presId="urn:microsoft.com/office/officeart/2005/8/layout/vList2"/>
    <dgm:cxn modelId="{D834CA7A-AB6D-4ED2-8D41-3B6B6AA708F9}" type="presParOf" srcId="{331BF315-4A12-43B8-9035-7BFC38E9E8AD}" destId="{ACC494CF-DC21-42B5-84B2-183ADDF0AE7C}" srcOrd="5" destOrd="0" presId="urn:microsoft.com/office/officeart/2005/8/layout/vList2"/>
    <dgm:cxn modelId="{D231F6C0-8BD9-4FA8-82B5-E04E333B7E2F}" type="presParOf" srcId="{331BF315-4A12-43B8-9035-7BFC38E9E8AD}" destId="{9DCE7F7D-A582-4D11-8C85-97D42795FC91}" srcOrd="6" destOrd="0" presId="urn:microsoft.com/office/officeart/2005/8/layout/vList2"/>
    <dgm:cxn modelId="{008C7C28-C9B2-4DE3-8DD7-06649D8FFB87}" type="presParOf" srcId="{331BF315-4A12-43B8-9035-7BFC38E9E8AD}" destId="{200C6053-F038-4D6E-B56D-B4A39D2033AB}" srcOrd="7" destOrd="0" presId="urn:microsoft.com/office/officeart/2005/8/layout/vList2"/>
    <dgm:cxn modelId="{06F2E682-B0C3-4DCE-8316-2CE7059CBE0C}" type="presParOf" srcId="{331BF315-4A12-43B8-9035-7BFC38E9E8AD}" destId="{0191A896-9911-4C43-ADA5-845EBA64BADA}" srcOrd="8" destOrd="0" presId="urn:microsoft.com/office/officeart/2005/8/layout/vList2"/>
    <dgm:cxn modelId="{7299FAFB-C800-448B-8EFC-2AC26636320B}" type="presParOf" srcId="{331BF315-4A12-43B8-9035-7BFC38E9E8AD}" destId="{58529DDC-3FC5-4EC3-8B82-2261A73A73E1}" srcOrd="9" destOrd="0" presId="urn:microsoft.com/office/officeart/2005/8/layout/vList2"/>
    <dgm:cxn modelId="{A19D2B95-C1D3-4D90-9F90-83C99EFD0C24}" type="presParOf" srcId="{331BF315-4A12-43B8-9035-7BFC38E9E8AD}" destId="{FF832835-BCD2-48E3-9280-27497816A676}" srcOrd="10" destOrd="0" presId="urn:microsoft.com/office/officeart/2005/8/layout/vList2"/>
    <dgm:cxn modelId="{0152F48B-59F2-4E67-82EF-2959B596321D}" type="presParOf" srcId="{331BF315-4A12-43B8-9035-7BFC38E9E8AD}" destId="{BE21CF04-EF5E-4CF8-9ED5-F62DD094A2D8}" srcOrd="11" destOrd="0" presId="urn:microsoft.com/office/officeart/2005/8/layout/vList2"/>
    <dgm:cxn modelId="{BB523A7B-9C62-4864-BB83-2F83B56D4147}" type="presParOf" srcId="{331BF315-4A12-43B8-9035-7BFC38E9E8AD}" destId="{173B0E89-D61B-4394-ABB4-C2B8F7919D2A}" srcOrd="12" destOrd="0" presId="urn:microsoft.com/office/officeart/2005/8/layout/vList2"/>
    <dgm:cxn modelId="{C46D5F00-1DCC-4E85-823F-57CFA567A895}" type="presParOf" srcId="{331BF315-4A12-43B8-9035-7BFC38E9E8AD}" destId="{61660129-D97B-45AF-8ACF-D1AA59835953}" srcOrd="13" destOrd="0" presId="urn:microsoft.com/office/officeart/2005/8/layout/vList2"/>
    <dgm:cxn modelId="{9C58405D-49D8-494F-88A6-26046031C841}" type="presParOf" srcId="{331BF315-4A12-43B8-9035-7BFC38E9E8AD}" destId="{D8BD8010-8EF8-4A35-8233-88C469E6580C}"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6C5A3F-C394-4EAF-933D-B69204A9068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378F9E4-33BE-4638-A731-D3C72B8CAC5A}">
      <dgm:prSet custT="1"/>
      <dgm:spPr/>
      <dgm:t>
        <a:bodyPr/>
        <a:lstStyle/>
        <a:p>
          <a:r>
            <a:rPr lang="en-US" sz="2400" dirty="0"/>
            <a:t>Tactile</a:t>
          </a:r>
        </a:p>
        <a:p>
          <a:r>
            <a:rPr lang="en-US" sz="1600" dirty="0"/>
            <a:t>Gowns</a:t>
          </a:r>
        </a:p>
        <a:p>
          <a:r>
            <a:rPr lang="en-US" sz="1600" dirty="0"/>
            <a:t>ID bands</a:t>
          </a:r>
        </a:p>
        <a:p>
          <a:r>
            <a:rPr lang="en-US" sz="1600" dirty="0"/>
            <a:t>Tape</a:t>
          </a:r>
        </a:p>
        <a:p>
          <a:r>
            <a:rPr lang="en-US" sz="1600" dirty="0"/>
            <a:t>Pulse Ox</a:t>
          </a:r>
        </a:p>
      </dgm:t>
    </dgm:pt>
    <dgm:pt modelId="{D3F72392-203D-44E6-8B3B-6BB99C781C4C}" type="parTrans" cxnId="{E5F39856-7AD3-416C-8BD3-137DFCDF09BA}">
      <dgm:prSet/>
      <dgm:spPr/>
      <dgm:t>
        <a:bodyPr/>
        <a:lstStyle/>
        <a:p>
          <a:endParaRPr lang="en-US"/>
        </a:p>
      </dgm:t>
    </dgm:pt>
    <dgm:pt modelId="{8EB17294-518B-479E-A340-E3DF6277D932}" type="sibTrans" cxnId="{E5F39856-7AD3-416C-8BD3-137DFCDF09BA}">
      <dgm:prSet/>
      <dgm:spPr/>
      <dgm:t>
        <a:bodyPr/>
        <a:lstStyle/>
        <a:p>
          <a:endParaRPr lang="en-US"/>
        </a:p>
      </dgm:t>
    </dgm:pt>
    <dgm:pt modelId="{49FEFC57-7CC5-45B8-A939-28A0AC02BA14}">
      <dgm:prSet custT="1"/>
      <dgm:spPr/>
      <dgm:t>
        <a:bodyPr/>
        <a:lstStyle/>
        <a:p>
          <a:r>
            <a:rPr lang="en-US" sz="2400" dirty="0"/>
            <a:t>Taste/Smell</a:t>
          </a:r>
        </a:p>
        <a:p>
          <a:r>
            <a:rPr lang="en-US" sz="1600" dirty="0"/>
            <a:t>IV fluids</a:t>
          </a:r>
        </a:p>
        <a:p>
          <a:r>
            <a:rPr lang="en-US" sz="1600" dirty="0"/>
            <a:t>Alcohol wipes</a:t>
          </a:r>
        </a:p>
        <a:p>
          <a:r>
            <a:rPr lang="en-US" sz="1600" dirty="0"/>
            <a:t>PO medication</a:t>
          </a:r>
        </a:p>
        <a:p>
          <a:r>
            <a:rPr lang="en-US" sz="1600" dirty="0"/>
            <a:t>Cleaning products</a:t>
          </a:r>
        </a:p>
      </dgm:t>
    </dgm:pt>
    <dgm:pt modelId="{B490CF41-AD7D-4CBF-AFBF-187B810C1F46}" type="parTrans" cxnId="{2C8E0346-AC67-4B14-B41D-E14B2B5F94B2}">
      <dgm:prSet/>
      <dgm:spPr/>
      <dgm:t>
        <a:bodyPr/>
        <a:lstStyle/>
        <a:p>
          <a:endParaRPr lang="en-US"/>
        </a:p>
      </dgm:t>
    </dgm:pt>
    <dgm:pt modelId="{54B732C9-CB53-4D6F-B695-075E4C4FD48B}" type="sibTrans" cxnId="{2C8E0346-AC67-4B14-B41D-E14B2B5F94B2}">
      <dgm:prSet/>
      <dgm:spPr/>
      <dgm:t>
        <a:bodyPr/>
        <a:lstStyle/>
        <a:p>
          <a:endParaRPr lang="en-US"/>
        </a:p>
      </dgm:t>
    </dgm:pt>
    <dgm:pt modelId="{3DD2BD61-13C0-4DF8-BE05-FFB9FAE108BE}">
      <dgm:prSet custT="1"/>
      <dgm:spPr/>
      <dgm:t>
        <a:bodyPr/>
        <a:lstStyle/>
        <a:p>
          <a:endParaRPr lang="en-US" sz="2400" dirty="0"/>
        </a:p>
        <a:p>
          <a:r>
            <a:rPr lang="en-US" sz="2400" dirty="0"/>
            <a:t>Proprioception</a:t>
          </a:r>
        </a:p>
        <a:p>
          <a:r>
            <a:rPr lang="en-US" sz="1600" dirty="0"/>
            <a:t>Transitions</a:t>
          </a:r>
        </a:p>
        <a:p>
          <a:r>
            <a:rPr lang="en-US" sz="1600" dirty="0"/>
            <a:t>Stretcher</a:t>
          </a:r>
        </a:p>
        <a:p>
          <a:r>
            <a:rPr lang="en-US" sz="1600" dirty="0"/>
            <a:t>Physical Assessments</a:t>
          </a:r>
        </a:p>
        <a:p>
          <a:r>
            <a:rPr lang="en-US" sz="1600" dirty="0"/>
            <a:t>Limitations/Isolation</a:t>
          </a:r>
        </a:p>
        <a:p>
          <a:endParaRPr lang="en-US" sz="1600" dirty="0"/>
        </a:p>
      </dgm:t>
    </dgm:pt>
    <dgm:pt modelId="{E6A75A19-7D79-43EC-9F49-A9765B09DB7A}" type="parTrans" cxnId="{D14A9E0F-B7CF-47C8-A778-3CCF2BD9A29F}">
      <dgm:prSet/>
      <dgm:spPr/>
      <dgm:t>
        <a:bodyPr/>
        <a:lstStyle/>
        <a:p>
          <a:endParaRPr lang="en-US"/>
        </a:p>
      </dgm:t>
    </dgm:pt>
    <dgm:pt modelId="{A8B22BE7-6156-44E1-8CC3-09A05481CE8C}" type="sibTrans" cxnId="{D14A9E0F-B7CF-47C8-A778-3CCF2BD9A29F}">
      <dgm:prSet/>
      <dgm:spPr/>
      <dgm:t>
        <a:bodyPr/>
        <a:lstStyle/>
        <a:p>
          <a:endParaRPr lang="en-US"/>
        </a:p>
      </dgm:t>
    </dgm:pt>
    <dgm:pt modelId="{EB7315C5-5378-496D-962F-A7CB2C94AAED}">
      <dgm:prSet custT="1"/>
      <dgm:spPr/>
      <dgm:t>
        <a:bodyPr/>
        <a:lstStyle/>
        <a:p>
          <a:r>
            <a:rPr lang="en-US" sz="2400" dirty="0"/>
            <a:t>Auditory</a:t>
          </a:r>
        </a:p>
        <a:p>
          <a:r>
            <a:rPr lang="en-US" sz="1600" dirty="0"/>
            <a:t>Beeping monitors</a:t>
          </a:r>
        </a:p>
        <a:p>
          <a:r>
            <a:rPr lang="en-US" sz="1600" dirty="0"/>
            <a:t>Staff conversation</a:t>
          </a:r>
        </a:p>
        <a:p>
          <a:r>
            <a:rPr lang="en-US" sz="1600" dirty="0"/>
            <a:t>Humming of lights</a:t>
          </a:r>
        </a:p>
        <a:p>
          <a:r>
            <a:rPr lang="en-US" sz="1600" dirty="0"/>
            <a:t>Call bell</a:t>
          </a:r>
        </a:p>
      </dgm:t>
    </dgm:pt>
    <dgm:pt modelId="{9C035894-9F87-4433-B7C6-3C65903135BC}" type="sibTrans" cxnId="{1B149411-DE80-4E7B-8D74-EE3444216C19}">
      <dgm:prSet/>
      <dgm:spPr/>
      <dgm:t>
        <a:bodyPr/>
        <a:lstStyle/>
        <a:p>
          <a:endParaRPr lang="en-US"/>
        </a:p>
      </dgm:t>
    </dgm:pt>
    <dgm:pt modelId="{67AE504A-8581-4648-9212-AF6E4B3F0DE6}" type="parTrans" cxnId="{1B149411-DE80-4E7B-8D74-EE3444216C19}">
      <dgm:prSet/>
      <dgm:spPr/>
      <dgm:t>
        <a:bodyPr/>
        <a:lstStyle/>
        <a:p>
          <a:endParaRPr lang="en-US"/>
        </a:p>
      </dgm:t>
    </dgm:pt>
    <dgm:pt modelId="{90D0CE95-8B1A-451A-860A-74BDCC5D4945}">
      <dgm:prSet custT="1"/>
      <dgm:spPr/>
      <dgm:t>
        <a:bodyPr/>
        <a:lstStyle/>
        <a:p>
          <a:endParaRPr lang="en-US" sz="2800" dirty="0"/>
        </a:p>
        <a:p>
          <a:r>
            <a:rPr lang="en-US" sz="2400" dirty="0"/>
            <a:t>Visual</a:t>
          </a:r>
        </a:p>
        <a:p>
          <a:r>
            <a:rPr lang="en-US" sz="1400" dirty="0"/>
            <a:t>Bright lights</a:t>
          </a:r>
        </a:p>
        <a:p>
          <a:r>
            <a:rPr lang="en-US" sz="1400" dirty="0"/>
            <a:t>PPE</a:t>
          </a:r>
        </a:p>
        <a:p>
          <a:r>
            <a:rPr lang="en-US" sz="1400" dirty="0"/>
            <a:t>Multiple staff </a:t>
          </a:r>
        </a:p>
        <a:p>
          <a:r>
            <a:rPr lang="en-US" sz="1400" dirty="0"/>
            <a:t>Unfamiliar equipment</a:t>
          </a:r>
        </a:p>
        <a:p>
          <a:r>
            <a:rPr lang="en-US" sz="2900" dirty="0"/>
            <a:t>	</a:t>
          </a:r>
        </a:p>
      </dgm:t>
    </dgm:pt>
    <dgm:pt modelId="{A439C17A-12F2-4E5F-ADFB-2A831EC5A7E1}" type="sibTrans" cxnId="{798FE8D7-F5F8-4E2C-B3CD-AC077C267591}">
      <dgm:prSet/>
      <dgm:spPr/>
      <dgm:t>
        <a:bodyPr/>
        <a:lstStyle/>
        <a:p>
          <a:endParaRPr lang="en-US"/>
        </a:p>
      </dgm:t>
    </dgm:pt>
    <dgm:pt modelId="{96337741-9699-43B9-AFB0-722829251ED4}" type="parTrans" cxnId="{798FE8D7-F5F8-4E2C-B3CD-AC077C267591}">
      <dgm:prSet/>
      <dgm:spPr/>
      <dgm:t>
        <a:bodyPr/>
        <a:lstStyle/>
        <a:p>
          <a:endParaRPr lang="en-US"/>
        </a:p>
      </dgm:t>
    </dgm:pt>
    <dgm:pt modelId="{DD3D2CD0-AA52-4902-9CD0-C782345F0D63}" type="pres">
      <dgm:prSet presAssocID="{636C5A3F-C394-4EAF-933D-B69204A90689}" presName="diagram" presStyleCnt="0">
        <dgm:presLayoutVars>
          <dgm:dir/>
          <dgm:resizeHandles val="exact"/>
        </dgm:presLayoutVars>
      </dgm:prSet>
      <dgm:spPr/>
    </dgm:pt>
    <dgm:pt modelId="{370B8D0D-CF5F-4EF1-BEB0-38D2FE9C50FE}" type="pres">
      <dgm:prSet presAssocID="{90D0CE95-8B1A-451A-860A-74BDCC5D4945}" presName="node" presStyleLbl="node1" presStyleIdx="0" presStyleCnt="5" custLinFactNeighborY="-2200">
        <dgm:presLayoutVars>
          <dgm:bulletEnabled val="1"/>
        </dgm:presLayoutVars>
      </dgm:prSet>
      <dgm:spPr/>
    </dgm:pt>
    <dgm:pt modelId="{F4F96561-92CC-41F4-B975-C97AEEBFC2F3}" type="pres">
      <dgm:prSet presAssocID="{A439C17A-12F2-4E5F-ADFB-2A831EC5A7E1}" presName="sibTrans" presStyleCnt="0"/>
      <dgm:spPr/>
    </dgm:pt>
    <dgm:pt modelId="{4D0DC866-AF8F-4AE6-AE9F-C115E283A944}" type="pres">
      <dgm:prSet presAssocID="{EB7315C5-5378-496D-962F-A7CB2C94AAED}" presName="node" presStyleLbl="node1" presStyleIdx="1" presStyleCnt="5" custLinFactNeighborX="428" custLinFactNeighborY="-79">
        <dgm:presLayoutVars>
          <dgm:bulletEnabled val="1"/>
        </dgm:presLayoutVars>
      </dgm:prSet>
      <dgm:spPr/>
    </dgm:pt>
    <dgm:pt modelId="{BDB1C923-69D1-4C09-8536-161261686FC4}" type="pres">
      <dgm:prSet presAssocID="{9C035894-9F87-4433-B7C6-3C65903135BC}" presName="sibTrans" presStyleCnt="0"/>
      <dgm:spPr/>
    </dgm:pt>
    <dgm:pt modelId="{94954A82-1B1C-40FA-B3BE-67E206BFA2E5}" type="pres">
      <dgm:prSet presAssocID="{1378F9E4-33BE-4638-A731-D3C72B8CAC5A}" presName="node" presStyleLbl="node1" presStyleIdx="2" presStyleCnt="5">
        <dgm:presLayoutVars>
          <dgm:bulletEnabled val="1"/>
        </dgm:presLayoutVars>
      </dgm:prSet>
      <dgm:spPr/>
    </dgm:pt>
    <dgm:pt modelId="{848260B8-7901-4044-B48A-785120B794DF}" type="pres">
      <dgm:prSet presAssocID="{8EB17294-518B-479E-A340-E3DF6277D932}" presName="sibTrans" presStyleCnt="0"/>
      <dgm:spPr/>
    </dgm:pt>
    <dgm:pt modelId="{DE291E3D-96D0-433E-8551-500CB0D02C4F}" type="pres">
      <dgm:prSet presAssocID="{49FEFC57-7CC5-45B8-A939-28A0AC02BA14}" presName="node" presStyleLbl="node1" presStyleIdx="3" presStyleCnt="5" custLinFactNeighborX="-270" custLinFactNeighborY="-4942">
        <dgm:presLayoutVars>
          <dgm:bulletEnabled val="1"/>
        </dgm:presLayoutVars>
      </dgm:prSet>
      <dgm:spPr/>
    </dgm:pt>
    <dgm:pt modelId="{E23B46A9-1F5B-40BC-8AED-4E0D046F3E1B}" type="pres">
      <dgm:prSet presAssocID="{54B732C9-CB53-4D6F-B695-075E4C4FD48B}" presName="sibTrans" presStyleCnt="0"/>
      <dgm:spPr/>
    </dgm:pt>
    <dgm:pt modelId="{3BE78CB8-D0F3-4466-9277-2342C0E2E117}" type="pres">
      <dgm:prSet presAssocID="{3DD2BD61-13C0-4DF8-BE05-FFB9FAE108BE}" presName="node" presStyleLbl="node1" presStyleIdx="4" presStyleCnt="5" custScaleX="109261" custScaleY="110461" custLinFactNeighborX="-539" custLinFactNeighborY="-4044">
        <dgm:presLayoutVars>
          <dgm:bulletEnabled val="1"/>
        </dgm:presLayoutVars>
      </dgm:prSet>
      <dgm:spPr/>
    </dgm:pt>
  </dgm:ptLst>
  <dgm:cxnLst>
    <dgm:cxn modelId="{D14A9E0F-B7CF-47C8-A778-3CCF2BD9A29F}" srcId="{636C5A3F-C394-4EAF-933D-B69204A90689}" destId="{3DD2BD61-13C0-4DF8-BE05-FFB9FAE108BE}" srcOrd="4" destOrd="0" parTransId="{E6A75A19-7D79-43EC-9F49-A9765B09DB7A}" sibTransId="{A8B22BE7-6156-44E1-8CC3-09A05481CE8C}"/>
    <dgm:cxn modelId="{1B149411-DE80-4E7B-8D74-EE3444216C19}" srcId="{636C5A3F-C394-4EAF-933D-B69204A90689}" destId="{EB7315C5-5378-496D-962F-A7CB2C94AAED}" srcOrd="1" destOrd="0" parTransId="{67AE504A-8581-4648-9212-AF6E4B3F0DE6}" sibTransId="{9C035894-9F87-4433-B7C6-3C65903135BC}"/>
    <dgm:cxn modelId="{57A5FB3B-5524-4923-8466-AC8522D90CAA}" type="presOf" srcId="{90D0CE95-8B1A-451A-860A-74BDCC5D4945}" destId="{370B8D0D-CF5F-4EF1-BEB0-38D2FE9C50FE}" srcOrd="0" destOrd="0" presId="urn:microsoft.com/office/officeart/2005/8/layout/default"/>
    <dgm:cxn modelId="{2C8E0346-AC67-4B14-B41D-E14B2B5F94B2}" srcId="{636C5A3F-C394-4EAF-933D-B69204A90689}" destId="{49FEFC57-7CC5-45B8-A939-28A0AC02BA14}" srcOrd="3" destOrd="0" parTransId="{B490CF41-AD7D-4CBF-AFBF-187B810C1F46}" sibTransId="{54B732C9-CB53-4D6F-B695-075E4C4FD48B}"/>
    <dgm:cxn modelId="{66C56D6B-4A30-4C08-9197-3F0D02F5A5DD}" type="presOf" srcId="{3DD2BD61-13C0-4DF8-BE05-FFB9FAE108BE}" destId="{3BE78CB8-D0F3-4466-9277-2342C0E2E117}" srcOrd="0" destOrd="0" presId="urn:microsoft.com/office/officeart/2005/8/layout/default"/>
    <dgm:cxn modelId="{E5F39856-7AD3-416C-8BD3-137DFCDF09BA}" srcId="{636C5A3F-C394-4EAF-933D-B69204A90689}" destId="{1378F9E4-33BE-4638-A731-D3C72B8CAC5A}" srcOrd="2" destOrd="0" parTransId="{D3F72392-203D-44E6-8B3B-6BB99C781C4C}" sibTransId="{8EB17294-518B-479E-A340-E3DF6277D932}"/>
    <dgm:cxn modelId="{8E5BE480-283C-4B1E-8A70-63CBE88EF89E}" type="presOf" srcId="{EB7315C5-5378-496D-962F-A7CB2C94AAED}" destId="{4D0DC866-AF8F-4AE6-AE9F-C115E283A944}" srcOrd="0" destOrd="0" presId="urn:microsoft.com/office/officeart/2005/8/layout/default"/>
    <dgm:cxn modelId="{64260F95-BD54-4575-9DBA-23000A2444AE}" type="presOf" srcId="{636C5A3F-C394-4EAF-933D-B69204A90689}" destId="{DD3D2CD0-AA52-4902-9CD0-C782345F0D63}" srcOrd="0" destOrd="0" presId="urn:microsoft.com/office/officeart/2005/8/layout/default"/>
    <dgm:cxn modelId="{798FE8D7-F5F8-4E2C-B3CD-AC077C267591}" srcId="{636C5A3F-C394-4EAF-933D-B69204A90689}" destId="{90D0CE95-8B1A-451A-860A-74BDCC5D4945}" srcOrd="0" destOrd="0" parTransId="{96337741-9699-43B9-AFB0-722829251ED4}" sibTransId="{A439C17A-12F2-4E5F-ADFB-2A831EC5A7E1}"/>
    <dgm:cxn modelId="{0CB8B8DC-6F12-4427-BE6F-72899956D8A4}" type="presOf" srcId="{49FEFC57-7CC5-45B8-A939-28A0AC02BA14}" destId="{DE291E3D-96D0-433E-8551-500CB0D02C4F}" srcOrd="0" destOrd="0" presId="urn:microsoft.com/office/officeart/2005/8/layout/default"/>
    <dgm:cxn modelId="{F83402EC-BF53-4297-9453-E14605662AB1}" type="presOf" srcId="{1378F9E4-33BE-4638-A731-D3C72B8CAC5A}" destId="{94954A82-1B1C-40FA-B3BE-67E206BFA2E5}" srcOrd="0" destOrd="0" presId="urn:microsoft.com/office/officeart/2005/8/layout/default"/>
    <dgm:cxn modelId="{05530E72-B74F-40B9-B133-9E6B46399CD2}" type="presParOf" srcId="{DD3D2CD0-AA52-4902-9CD0-C782345F0D63}" destId="{370B8D0D-CF5F-4EF1-BEB0-38D2FE9C50FE}" srcOrd="0" destOrd="0" presId="urn:microsoft.com/office/officeart/2005/8/layout/default"/>
    <dgm:cxn modelId="{0175C193-CC84-4161-9114-CDEDD064B421}" type="presParOf" srcId="{DD3D2CD0-AA52-4902-9CD0-C782345F0D63}" destId="{F4F96561-92CC-41F4-B975-C97AEEBFC2F3}" srcOrd="1" destOrd="0" presId="urn:microsoft.com/office/officeart/2005/8/layout/default"/>
    <dgm:cxn modelId="{5605DF22-5433-4DFB-B543-648A04BA7A59}" type="presParOf" srcId="{DD3D2CD0-AA52-4902-9CD0-C782345F0D63}" destId="{4D0DC866-AF8F-4AE6-AE9F-C115E283A944}" srcOrd="2" destOrd="0" presId="urn:microsoft.com/office/officeart/2005/8/layout/default"/>
    <dgm:cxn modelId="{E2AAAFA7-E702-4908-BA23-980DB429EBDC}" type="presParOf" srcId="{DD3D2CD0-AA52-4902-9CD0-C782345F0D63}" destId="{BDB1C923-69D1-4C09-8536-161261686FC4}" srcOrd="3" destOrd="0" presId="urn:microsoft.com/office/officeart/2005/8/layout/default"/>
    <dgm:cxn modelId="{F7493516-0DDF-4F8D-A86D-7D12A767982F}" type="presParOf" srcId="{DD3D2CD0-AA52-4902-9CD0-C782345F0D63}" destId="{94954A82-1B1C-40FA-B3BE-67E206BFA2E5}" srcOrd="4" destOrd="0" presId="urn:microsoft.com/office/officeart/2005/8/layout/default"/>
    <dgm:cxn modelId="{06830DB3-D455-401B-BDB0-C7DC6488FCE1}" type="presParOf" srcId="{DD3D2CD0-AA52-4902-9CD0-C782345F0D63}" destId="{848260B8-7901-4044-B48A-785120B794DF}" srcOrd="5" destOrd="0" presId="urn:microsoft.com/office/officeart/2005/8/layout/default"/>
    <dgm:cxn modelId="{3580FF46-A37C-42CD-B83F-209EF9E13D37}" type="presParOf" srcId="{DD3D2CD0-AA52-4902-9CD0-C782345F0D63}" destId="{DE291E3D-96D0-433E-8551-500CB0D02C4F}" srcOrd="6" destOrd="0" presId="urn:microsoft.com/office/officeart/2005/8/layout/default"/>
    <dgm:cxn modelId="{F860E506-5D1F-4569-AD20-77195D3B0D57}" type="presParOf" srcId="{DD3D2CD0-AA52-4902-9CD0-C782345F0D63}" destId="{E23B46A9-1F5B-40BC-8AED-4E0D046F3E1B}" srcOrd="7" destOrd="0" presId="urn:microsoft.com/office/officeart/2005/8/layout/default"/>
    <dgm:cxn modelId="{0028F2F5-33C2-4C90-9441-B3EFD855BFC8}" type="presParOf" srcId="{DD3D2CD0-AA52-4902-9CD0-C782345F0D63}" destId="{3BE78CB8-D0F3-4466-9277-2342C0E2E11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6C5A3F-C394-4EAF-933D-B69204A9068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378F9E4-33BE-4638-A731-D3C72B8CAC5A}">
      <dgm:prSet custT="1"/>
      <dgm:spPr/>
      <dgm:t>
        <a:bodyPr/>
        <a:lstStyle/>
        <a:p>
          <a:r>
            <a:rPr lang="en-US" sz="2400" dirty="0"/>
            <a:t>Tactile</a:t>
          </a:r>
        </a:p>
        <a:p>
          <a:r>
            <a:rPr lang="en-US" sz="1400" dirty="0"/>
            <a:t>If possible, allow patient to remain in their own clothes</a:t>
          </a:r>
        </a:p>
        <a:p>
          <a:r>
            <a:rPr lang="en-US" sz="1400" dirty="0"/>
            <a:t>Allow patient to touch equipment first</a:t>
          </a:r>
        </a:p>
        <a:p>
          <a:r>
            <a:rPr lang="en-US" sz="1400" dirty="0"/>
            <a:t>“Tell, Show, Do”</a:t>
          </a:r>
        </a:p>
      </dgm:t>
    </dgm:pt>
    <dgm:pt modelId="{D3F72392-203D-44E6-8B3B-6BB99C781C4C}" type="parTrans" cxnId="{E5F39856-7AD3-416C-8BD3-137DFCDF09BA}">
      <dgm:prSet/>
      <dgm:spPr/>
      <dgm:t>
        <a:bodyPr/>
        <a:lstStyle/>
        <a:p>
          <a:endParaRPr lang="en-US"/>
        </a:p>
      </dgm:t>
    </dgm:pt>
    <dgm:pt modelId="{8EB17294-518B-479E-A340-E3DF6277D932}" type="sibTrans" cxnId="{E5F39856-7AD3-416C-8BD3-137DFCDF09BA}">
      <dgm:prSet/>
      <dgm:spPr/>
      <dgm:t>
        <a:bodyPr/>
        <a:lstStyle/>
        <a:p>
          <a:endParaRPr lang="en-US"/>
        </a:p>
      </dgm:t>
    </dgm:pt>
    <dgm:pt modelId="{49FEFC57-7CC5-45B8-A939-28A0AC02BA14}">
      <dgm:prSet custT="1"/>
      <dgm:spPr/>
      <dgm:t>
        <a:bodyPr/>
        <a:lstStyle/>
        <a:p>
          <a:r>
            <a:rPr lang="en-US" sz="2400" dirty="0"/>
            <a:t>Taste/Smell</a:t>
          </a:r>
        </a:p>
        <a:p>
          <a:r>
            <a:rPr lang="en-US" sz="1400" dirty="0"/>
            <a:t>Be aware of sensory concerns</a:t>
          </a:r>
        </a:p>
        <a:p>
          <a:r>
            <a:rPr lang="en-US" sz="1400" dirty="0"/>
            <a:t>Avoid stressors or complete most invasive task last</a:t>
          </a:r>
        </a:p>
        <a:p>
          <a:r>
            <a:rPr lang="en-US" sz="1400" dirty="0"/>
            <a:t>Use soap and water instead of hand sanitizer</a:t>
          </a:r>
        </a:p>
      </dgm:t>
    </dgm:pt>
    <dgm:pt modelId="{B490CF41-AD7D-4CBF-AFBF-187B810C1F46}" type="parTrans" cxnId="{2C8E0346-AC67-4B14-B41D-E14B2B5F94B2}">
      <dgm:prSet/>
      <dgm:spPr/>
      <dgm:t>
        <a:bodyPr/>
        <a:lstStyle/>
        <a:p>
          <a:endParaRPr lang="en-US"/>
        </a:p>
      </dgm:t>
    </dgm:pt>
    <dgm:pt modelId="{54B732C9-CB53-4D6F-B695-075E4C4FD48B}" type="sibTrans" cxnId="{2C8E0346-AC67-4B14-B41D-E14B2B5F94B2}">
      <dgm:prSet/>
      <dgm:spPr/>
      <dgm:t>
        <a:bodyPr/>
        <a:lstStyle/>
        <a:p>
          <a:endParaRPr lang="en-US"/>
        </a:p>
      </dgm:t>
    </dgm:pt>
    <dgm:pt modelId="{3DD2BD61-13C0-4DF8-BE05-FFB9FAE108BE}">
      <dgm:prSet custT="1"/>
      <dgm:spPr/>
      <dgm:t>
        <a:bodyPr/>
        <a:lstStyle/>
        <a:p>
          <a:r>
            <a:rPr lang="en-US" sz="1600" dirty="0"/>
            <a:t>Proprioception</a:t>
          </a:r>
        </a:p>
        <a:p>
          <a:r>
            <a:rPr lang="en-US" sz="1400" dirty="0"/>
            <a:t>Explain any movement prior</a:t>
          </a:r>
        </a:p>
        <a:p>
          <a:r>
            <a:rPr lang="en-US" sz="1400" dirty="0"/>
            <a:t>“First, then…”</a:t>
          </a:r>
        </a:p>
        <a:p>
          <a:r>
            <a:rPr lang="en-US" sz="1400" dirty="0"/>
            <a:t>Facilitate breaks as necessary</a:t>
          </a:r>
        </a:p>
        <a:p>
          <a:r>
            <a:rPr lang="en-US" sz="1400" dirty="0"/>
            <a:t>Weighted materials</a:t>
          </a:r>
        </a:p>
        <a:p>
          <a:endParaRPr lang="en-US" sz="1600" dirty="0"/>
        </a:p>
      </dgm:t>
    </dgm:pt>
    <dgm:pt modelId="{E6A75A19-7D79-43EC-9F49-A9765B09DB7A}" type="parTrans" cxnId="{D14A9E0F-B7CF-47C8-A778-3CCF2BD9A29F}">
      <dgm:prSet/>
      <dgm:spPr/>
      <dgm:t>
        <a:bodyPr/>
        <a:lstStyle/>
        <a:p>
          <a:endParaRPr lang="en-US"/>
        </a:p>
      </dgm:t>
    </dgm:pt>
    <dgm:pt modelId="{A8B22BE7-6156-44E1-8CC3-09A05481CE8C}" type="sibTrans" cxnId="{D14A9E0F-B7CF-47C8-A778-3CCF2BD9A29F}">
      <dgm:prSet/>
      <dgm:spPr/>
      <dgm:t>
        <a:bodyPr/>
        <a:lstStyle/>
        <a:p>
          <a:endParaRPr lang="en-US"/>
        </a:p>
      </dgm:t>
    </dgm:pt>
    <dgm:pt modelId="{EB7315C5-5378-496D-962F-A7CB2C94AAED}">
      <dgm:prSet custT="1"/>
      <dgm:spPr/>
      <dgm:t>
        <a:bodyPr/>
        <a:lstStyle/>
        <a:p>
          <a:r>
            <a:rPr lang="en-US" sz="2400" dirty="0"/>
            <a:t>Auditory</a:t>
          </a:r>
        </a:p>
        <a:p>
          <a:r>
            <a:rPr lang="en-US" sz="1200" dirty="0"/>
            <a:t>Consider an alternate waiting area</a:t>
          </a:r>
        </a:p>
        <a:p>
          <a:r>
            <a:rPr lang="en-US" sz="1200" dirty="0"/>
            <a:t>Headphones</a:t>
          </a:r>
        </a:p>
        <a:p>
          <a:r>
            <a:rPr lang="en-US" sz="1200" dirty="0"/>
            <a:t>Reduce number of staff at one time</a:t>
          </a:r>
        </a:p>
        <a:p>
          <a:r>
            <a:rPr lang="en-US" sz="1200" dirty="0"/>
            <a:t>Keep exam room door closed</a:t>
          </a:r>
        </a:p>
      </dgm:t>
    </dgm:pt>
    <dgm:pt modelId="{9C035894-9F87-4433-B7C6-3C65903135BC}" type="sibTrans" cxnId="{1B149411-DE80-4E7B-8D74-EE3444216C19}">
      <dgm:prSet/>
      <dgm:spPr/>
      <dgm:t>
        <a:bodyPr/>
        <a:lstStyle/>
        <a:p>
          <a:endParaRPr lang="en-US"/>
        </a:p>
      </dgm:t>
    </dgm:pt>
    <dgm:pt modelId="{67AE504A-8581-4648-9212-AF6E4B3F0DE6}" type="parTrans" cxnId="{1B149411-DE80-4E7B-8D74-EE3444216C19}">
      <dgm:prSet/>
      <dgm:spPr/>
      <dgm:t>
        <a:bodyPr/>
        <a:lstStyle/>
        <a:p>
          <a:endParaRPr lang="en-US"/>
        </a:p>
      </dgm:t>
    </dgm:pt>
    <dgm:pt modelId="{90D0CE95-8B1A-451A-860A-74BDCC5D4945}">
      <dgm:prSet custT="1"/>
      <dgm:spPr/>
      <dgm:t>
        <a:bodyPr/>
        <a:lstStyle/>
        <a:p>
          <a:endParaRPr lang="en-US" sz="2800" dirty="0"/>
        </a:p>
        <a:p>
          <a:r>
            <a:rPr lang="en-US" sz="2400" dirty="0"/>
            <a:t>Visual</a:t>
          </a:r>
        </a:p>
        <a:p>
          <a:r>
            <a:rPr lang="en-US" sz="1200" dirty="0"/>
            <a:t>Dim overhead lights</a:t>
          </a:r>
        </a:p>
        <a:p>
          <a:r>
            <a:rPr lang="en-US" sz="1200" dirty="0"/>
            <a:t>Offer sunglasses</a:t>
          </a:r>
        </a:p>
        <a:p>
          <a:r>
            <a:rPr lang="en-US" sz="1200" dirty="0"/>
            <a:t>Use visual supports to aid in transitions</a:t>
          </a:r>
        </a:p>
        <a:p>
          <a:r>
            <a:rPr lang="en-US" sz="1200" dirty="0"/>
            <a:t>Remove or cover threatening items in the room</a:t>
          </a:r>
        </a:p>
        <a:p>
          <a:r>
            <a:rPr lang="en-US" sz="2900" dirty="0"/>
            <a:t>	</a:t>
          </a:r>
        </a:p>
      </dgm:t>
    </dgm:pt>
    <dgm:pt modelId="{A439C17A-12F2-4E5F-ADFB-2A831EC5A7E1}" type="sibTrans" cxnId="{798FE8D7-F5F8-4E2C-B3CD-AC077C267591}">
      <dgm:prSet/>
      <dgm:spPr/>
      <dgm:t>
        <a:bodyPr/>
        <a:lstStyle/>
        <a:p>
          <a:endParaRPr lang="en-US"/>
        </a:p>
      </dgm:t>
    </dgm:pt>
    <dgm:pt modelId="{96337741-9699-43B9-AFB0-722829251ED4}" type="parTrans" cxnId="{798FE8D7-F5F8-4E2C-B3CD-AC077C267591}">
      <dgm:prSet/>
      <dgm:spPr/>
      <dgm:t>
        <a:bodyPr/>
        <a:lstStyle/>
        <a:p>
          <a:endParaRPr lang="en-US"/>
        </a:p>
      </dgm:t>
    </dgm:pt>
    <dgm:pt modelId="{DD3D2CD0-AA52-4902-9CD0-C782345F0D63}" type="pres">
      <dgm:prSet presAssocID="{636C5A3F-C394-4EAF-933D-B69204A90689}" presName="diagram" presStyleCnt="0">
        <dgm:presLayoutVars>
          <dgm:dir/>
          <dgm:resizeHandles val="exact"/>
        </dgm:presLayoutVars>
      </dgm:prSet>
      <dgm:spPr/>
    </dgm:pt>
    <dgm:pt modelId="{370B8D0D-CF5F-4EF1-BEB0-38D2FE9C50FE}" type="pres">
      <dgm:prSet presAssocID="{90D0CE95-8B1A-451A-860A-74BDCC5D4945}" presName="node" presStyleLbl="node1" presStyleIdx="0" presStyleCnt="5" custScaleX="97186" custScaleY="108847" custLinFactNeighborY="-2200">
        <dgm:presLayoutVars>
          <dgm:bulletEnabled val="1"/>
        </dgm:presLayoutVars>
      </dgm:prSet>
      <dgm:spPr/>
    </dgm:pt>
    <dgm:pt modelId="{F4F96561-92CC-41F4-B975-C97AEEBFC2F3}" type="pres">
      <dgm:prSet presAssocID="{A439C17A-12F2-4E5F-ADFB-2A831EC5A7E1}" presName="sibTrans" presStyleCnt="0"/>
      <dgm:spPr/>
    </dgm:pt>
    <dgm:pt modelId="{4D0DC866-AF8F-4AE6-AE9F-C115E283A944}" type="pres">
      <dgm:prSet presAssocID="{EB7315C5-5378-496D-962F-A7CB2C94AAED}" presName="node" presStyleLbl="node1" presStyleIdx="1" presStyleCnt="5" custScaleY="106451" custLinFactNeighborY="1348">
        <dgm:presLayoutVars>
          <dgm:bulletEnabled val="1"/>
        </dgm:presLayoutVars>
      </dgm:prSet>
      <dgm:spPr/>
    </dgm:pt>
    <dgm:pt modelId="{BDB1C923-69D1-4C09-8536-161261686FC4}" type="pres">
      <dgm:prSet presAssocID="{9C035894-9F87-4433-B7C6-3C65903135BC}" presName="sibTrans" presStyleCnt="0"/>
      <dgm:spPr/>
    </dgm:pt>
    <dgm:pt modelId="{94954A82-1B1C-40FA-B3BE-67E206BFA2E5}" type="pres">
      <dgm:prSet presAssocID="{1378F9E4-33BE-4638-A731-D3C72B8CAC5A}" presName="node" presStyleLbl="node1" presStyleIdx="2" presStyleCnt="5">
        <dgm:presLayoutVars>
          <dgm:bulletEnabled val="1"/>
        </dgm:presLayoutVars>
      </dgm:prSet>
      <dgm:spPr/>
    </dgm:pt>
    <dgm:pt modelId="{848260B8-7901-4044-B48A-785120B794DF}" type="pres">
      <dgm:prSet presAssocID="{8EB17294-518B-479E-A340-E3DF6277D932}" presName="sibTrans" presStyleCnt="0"/>
      <dgm:spPr/>
    </dgm:pt>
    <dgm:pt modelId="{DE291E3D-96D0-433E-8551-500CB0D02C4F}" type="pres">
      <dgm:prSet presAssocID="{49FEFC57-7CC5-45B8-A939-28A0AC02BA14}" presName="node" presStyleLbl="node1" presStyleIdx="3" presStyleCnt="5" custLinFactNeighborX="-270" custLinFactNeighborY="-4942">
        <dgm:presLayoutVars>
          <dgm:bulletEnabled val="1"/>
        </dgm:presLayoutVars>
      </dgm:prSet>
      <dgm:spPr/>
    </dgm:pt>
    <dgm:pt modelId="{E23B46A9-1F5B-40BC-8AED-4E0D046F3E1B}" type="pres">
      <dgm:prSet presAssocID="{54B732C9-CB53-4D6F-B695-075E4C4FD48B}" presName="sibTrans" presStyleCnt="0"/>
      <dgm:spPr/>
    </dgm:pt>
    <dgm:pt modelId="{3BE78CB8-D0F3-4466-9277-2342C0E2E117}" type="pres">
      <dgm:prSet presAssocID="{3DD2BD61-13C0-4DF8-BE05-FFB9FAE108BE}" presName="node" presStyleLbl="node1" presStyleIdx="4" presStyleCnt="5" custLinFactNeighborX="-539" custLinFactNeighborY="-4044">
        <dgm:presLayoutVars>
          <dgm:bulletEnabled val="1"/>
        </dgm:presLayoutVars>
      </dgm:prSet>
      <dgm:spPr/>
    </dgm:pt>
  </dgm:ptLst>
  <dgm:cxnLst>
    <dgm:cxn modelId="{D14A9E0F-B7CF-47C8-A778-3CCF2BD9A29F}" srcId="{636C5A3F-C394-4EAF-933D-B69204A90689}" destId="{3DD2BD61-13C0-4DF8-BE05-FFB9FAE108BE}" srcOrd="4" destOrd="0" parTransId="{E6A75A19-7D79-43EC-9F49-A9765B09DB7A}" sibTransId="{A8B22BE7-6156-44E1-8CC3-09A05481CE8C}"/>
    <dgm:cxn modelId="{1B149411-DE80-4E7B-8D74-EE3444216C19}" srcId="{636C5A3F-C394-4EAF-933D-B69204A90689}" destId="{EB7315C5-5378-496D-962F-A7CB2C94AAED}" srcOrd="1" destOrd="0" parTransId="{67AE504A-8581-4648-9212-AF6E4B3F0DE6}" sibTransId="{9C035894-9F87-4433-B7C6-3C65903135BC}"/>
    <dgm:cxn modelId="{71723D37-EA01-45B2-854C-48CA072BD58A}" type="presOf" srcId="{49FEFC57-7CC5-45B8-A939-28A0AC02BA14}" destId="{DE291E3D-96D0-433E-8551-500CB0D02C4F}" srcOrd="0" destOrd="0" presId="urn:microsoft.com/office/officeart/2005/8/layout/default"/>
    <dgm:cxn modelId="{40005645-BF7C-4A49-989A-1708DCEB1ED5}" type="presOf" srcId="{1378F9E4-33BE-4638-A731-D3C72B8CAC5A}" destId="{94954A82-1B1C-40FA-B3BE-67E206BFA2E5}" srcOrd="0" destOrd="0" presId="urn:microsoft.com/office/officeart/2005/8/layout/default"/>
    <dgm:cxn modelId="{2C8E0346-AC67-4B14-B41D-E14B2B5F94B2}" srcId="{636C5A3F-C394-4EAF-933D-B69204A90689}" destId="{49FEFC57-7CC5-45B8-A939-28A0AC02BA14}" srcOrd="3" destOrd="0" parTransId="{B490CF41-AD7D-4CBF-AFBF-187B810C1F46}" sibTransId="{54B732C9-CB53-4D6F-B695-075E4C4FD48B}"/>
    <dgm:cxn modelId="{E5F39856-7AD3-416C-8BD3-137DFCDF09BA}" srcId="{636C5A3F-C394-4EAF-933D-B69204A90689}" destId="{1378F9E4-33BE-4638-A731-D3C72B8CAC5A}" srcOrd="2" destOrd="0" parTransId="{D3F72392-203D-44E6-8B3B-6BB99C781C4C}" sibTransId="{8EB17294-518B-479E-A340-E3DF6277D932}"/>
    <dgm:cxn modelId="{83A9E381-D8B5-4A87-9F42-9608B888727F}" type="presOf" srcId="{636C5A3F-C394-4EAF-933D-B69204A90689}" destId="{DD3D2CD0-AA52-4902-9CD0-C782345F0D63}" srcOrd="0" destOrd="0" presId="urn:microsoft.com/office/officeart/2005/8/layout/default"/>
    <dgm:cxn modelId="{44AE6D97-1F03-49CF-8E3B-9ADAC63F558C}" type="presOf" srcId="{90D0CE95-8B1A-451A-860A-74BDCC5D4945}" destId="{370B8D0D-CF5F-4EF1-BEB0-38D2FE9C50FE}" srcOrd="0" destOrd="0" presId="urn:microsoft.com/office/officeart/2005/8/layout/default"/>
    <dgm:cxn modelId="{ECAA16A3-9D3B-4DB9-8B41-6665899E4F67}" type="presOf" srcId="{EB7315C5-5378-496D-962F-A7CB2C94AAED}" destId="{4D0DC866-AF8F-4AE6-AE9F-C115E283A944}" srcOrd="0" destOrd="0" presId="urn:microsoft.com/office/officeart/2005/8/layout/default"/>
    <dgm:cxn modelId="{798FE8D7-F5F8-4E2C-B3CD-AC077C267591}" srcId="{636C5A3F-C394-4EAF-933D-B69204A90689}" destId="{90D0CE95-8B1A-451A-860A-74BDCC5D4945}" srcOrd="0" destOrd="0" parTransId="{96337741-9699-43B9-AFB0-722829251ED4}" sibTransId="{A439C17A-12F2-4E5F-ADFB-2A831EC5A7E1}"/>
    <dgm:cxn modelId="{F382AFD8-5A40-4035-AE05-96A1171603A5}" type="presOf" srcId="{3DD2BD61-13C0-4DF8-BE05-FFB9FAE108BE}" destId="{3BE78CB8-D0F3-4466-9277-2342C0E2E117}" srcOrd="0" destOrd="0" presId="urn:microsoft.com/office/officeart/2005/8/layout/default"/>
    <dgm:cxn modelId="{EE6AF1D6-95B6-4DB4-A48E-03D988E35FCA}" type="presParOf" srcId="{DD3D2CD0-AA52-4902-9CD0-C782345F0D63}" destId="{370B8D0D-CF5F-4EF1-BEB0-38D2FE9C50FE}" srcOrd="0" destOrd="0" presId="urn:microsoft.com/office/officeart/2005/8/layout/default"/>
    <dgm:cxn modelId="{E8DE68F0-0496-49DE-8C59-2CA9AEDCFA5D}" type="presParOf" srcId="{DD3D2CD0-AA52-4902-9CD0-C782345F0D63}" destId="{F4F96561-92CC-41F4-B975-C97AEEBFC2F3}" srcOrd="1" destOrd="0" presId="urn:microsoft.com/office/officeart/2005/8/layout/default"/>
    <dgm:cxn modelId="{168A5887-A2F5-4D31-B88E-E5631968FFB5}" type="presParOf" srcId="{DD3D2CD0-AA52-4902-9CD0-C782345F0D63}" destId="{4D0DC866-AF8F-4AE6-AE9F-C115E283A944}" srcOrd="2" destOrd="0" presId="urn:microsoft.com/office/officeart/2005/8/layout/default"/>
    <dgm:cxn modelId="{E1C0B921-278B-461D-A0E7-47B63D3E0DE1}" type="presParOf" srcId="{DD3D2CD0-AA52-4902-9CD0-C782345F0D63}" destId="{BDB1C923-69D1-4C09-8536-161261686FC4}" srcOrd="3" destOrd="0" presId="urn:microsoft.com/office/officeart/2005/8/layout/default"/>
    <dgm:cxn modelId="{873C91AE-3C08-4F35-BA3E-98BE139B0564}" type="presParOf" srcId="{DD3D2CD0-AA52-4902-9CD0-C782345F0D63}" destId="{94954A82-1B1C-40FA-B3BE-67E206BFA2E5}" srcOrd="4" destOrd="0" presId="urn:microsoft.com/office/officeart/2005/8/layout/default"/>
    <dgm:cxn modelId="{9EBEC986-DEF9-4B3B-AAA5-D315A172DFD7}" type="presParOf" srcId="{DD3D2CD0-AA52-4902-9CD0-C782345F0D63}" destId="{848260B8-7901-4044-B48A-785120B794DF}" srcOrd="5" destOrd="0" presId="urn:microsoft.com/office/officeart/2005/8/layout/default"/>
    <dgm:cxn modelId="{0811BF1B-1C8E-49E0-8EC8-9932FFB12962}" type="presParOf" srcId="{DD3D2CD0-AA52-4902-9CD0-C782345F0D63}" destId="{DE291E3D-96D0-433E-8551-500CB0D02C4F}" srcOrd="6" destOrd="0" presId="urn:microsoft.com/office/officeart/2005/8/layout/default"/>
    <dgm:cxn modelId="{0291AB37-405D-4757-9F2C-484CB89C9E15}" type="presParOf" srcId="{DD3D2CD0-AA52-4902-9CD0-C782345F0D63}" destId="{E23B46A9-1F5B-40BC-8AED-4E0D046F3E1B}" srcOrd="7" destOrd="0" presId="urn:microsoft.com/office/officeart/2005/8/layout/default"/>
    <dgm:cxn modelId="{046B23D3-3BE7-4255-BF36-AB3659EC78BC}" type="presParOf" srcId="{DD3D2CD0-AA52-4902-9CD0-C782345F0D63}" destId="{3BE78CB8-D0F3-4466-9277-2342C0E2E11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FD0C18-8EA4-4D26-B151-2B8DA1515AEE}"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BDEC2E1-77A8-4731-9BF8-B5205F962ABD}">
      <dgm:prSet/>
      <dgm:spPr/>
      <dgm:t>
        <a:bodyPr/>
        <a:lstStyle/>
        <a:p>
          <a:pPr>
            <a:defRPr cap="all"/>
          </a:pPr>
          <a:r>
            <a:rPr lang="en-US" dirty="0"/>
            <a:t>Ask parent/caregiver what might improve the experience</a:t>
          </a:r>
        </a:p>
      </dgm:t>
    </dgm:pt>
    <dgm:pt modelId="{A46A2436-967E-4E48-8671-CC007B7B18F8}" type="parTrans" cxnId="{39D8A86D-973A-40D3-ADDD-829F8398C62F}">
      <dgm:prSet/>
      <dgm:spPr/>
      <dgm:t>
        <a:bodyPr/>
        <a:lstStyle/>
        <a:p>
          <a:endParaRPr lang="en-US"/>
        </a:p>
      </dgm:t>
    </dgm:pt>
    <dgm:pt modelId="{2AA68A39-380A-4770-A785-FD4D3A69D635}" type="sibTrans" cxnId="{39D8A86D-973A-40D3-ADDD-829F8398C62F}">
      <dgm:prSet/>
      <dgm:spPr/>
      <dgm:t>
        <a:bodyPr/>
        <a:lstStyle/>
        <a:p>
          <a:endParaRPr lang="en-US"/>
        </a:p>
      </dgm:t>
    </dgm:pt>
    <dgm:pt modelId="{AC14E1DA-317E-4C7A-AF6B-3392A343B6DC}">
      <dgm:prSet/>
      <dgm:spPr/>
      <dgm:t>
        <a:bodyPr/>
        <a:lstStyle/>
        <a:p>
          <a:pPr>
            <a:defRPr cap="all"/>
          </a:pPr>
          <a:r>
            <a:rPr lang="en-US"/>
            <a:t>Be patient. Allow for a slower process.</a:t>
          </a:r>
        </a:p>
      </dgm:t>
    </dgm:pt>
    <dgm:pt modelId="{BDA2629D-10C7-4F23-9DB3-11314568D19B}" type="parTrans" cxnId="{FCC1EDB0-ADE2-46EE-A0BB-F982AC253DC5}">
      <dgm:prSet/>
      <dgm:spPr/>
      <dgm:t>
        <a:bodyPr/>
        <a:lstStyle/>
        <a:p>
          <a:endParaRPr lang="en-US"/>
        </a:p>
      </dgm:t>
    </dgm:pt>
    <dgm:pt modelId="{43DF5ADD-6564-40C7-BB86-39204BD972DB}" type="sibTrans" cxnId="{FCC1EDB0-ADE2-46EE-A0BB-F982AC253DC5}">
      <dgm:prSet/>
      <dgm:spPr/>
      <dgm:t>
        <a:bodyPr/>
        <a:lstStyle/>
        <a:p>
          <a:endParaRPr lang="en-US"/>
        </a:p>
      </dgm:t>
    </dgm:pt>
    <dgm:pt modelId="{9D9ED4D7-B257-44DD-94F5-BF761EFC392C}">
      <dgm:prSet/>
      <dgm:spPr/>
      <dgm:t>
        <a:bodyPr/>
        <a:lstStyle/>
        <a:p>
          <a:pPr>
            <a:defRPr cap="all"/>
          </a:pPr>
          <a:r>
            <a:rPr lang="en-US"/>
            <a:t>Allow gradual desensitization to the environment and medical equipment.</a:t>
          </a:r>
        </a:p>
      </dgm:t>
    </dgm:pt>
    <dgm:pt modelId="{45496BEA-FB91-4557-AE34-110B9B584C45}" type="parTrans" cxnId="{40792BB1-B331-49D5-9519-ABB68EF66B4F}">
      <dgm:prSet/>
      <dgm:spPr/>
      <dgm:t>
        <a:bodyPr/>
        <a:lstStyle/>
        <a:p>
          <a:endParaRPr lang="en-US"/>
        </a:p>
      </dgm:t>
    </dgm:pt>
    <dgm:pt modelId="{8914462C-7FA5-48D4-91B8-C4255433524C}" type="sibTrans" cxnId="{40792BB1-B331-49D5-9519-ABB68EF66B4F}">
      <dgm:prSet/>
      <dgm:spPr/>
      <dgm:t>
        <a:bodyPr/>
        <a:lstStyle/>
        <a:p>
          <a:endParaRPr lang="en-US"/>
        </a:p>
      </dgm:t>
    </dgm:pt>
    <dgm:pt modelId="{EF8BF8A0-9045-4637-88A0-4D4F9BA58431}">
      <dgm:prSet/>
      <dgm:spPr/>
      <dgm:t>
        <a:bodyPr/>
        <a:lstStyle/>
        <a:p>
          <a:pPr>
            <a:defRPr cap="all"/>
          </a:pPr>
          <a:r>
            <a:rPr lang="en-US"/>
            <a:t>Be aware of sensory issues</a:t>
          </a:r>
        </a:p>
      </dgm:t>
    </dgm:pt>
    <dgm:pt modelId="{113A76CF-251D-4361-A0A2-C58537D307A8}" type="parTrans" cxnId="{78C91B7D-6DA9-40C7-BCBF-BA0D95C510B4}">
      <dgm:prSet/>
      <dgm:spPr/>
      <dgm:t>
        <a:bodyPr/>
        <a:lstStyle/>
        <a:p>
          <a:endParaRPr lang="en-US"/>
        </a:p>
      </dgm:t>
    </dgm:pt>
    <dgm:pt modelId="{7AAEF80D-6492-46EC-8346-359DAF70D987}" type="sibTrans" cxnId="{78C91B7D-6DA9-40C7-BCBF-BA0D95C510B4}">
      <dgm:prSet/>
      <dgm:spPr/>
      <dgm:t>
        <a:bodyPr/>
        <a:lstStyle/>
        <a:p>
          <a:endParaRPr lang="en-US"/>
        </a:p>
      </dgm:t>
    </dgm:pt>
    <dgm:pt modelId="{B472180C-5577-44DD-AD5F-E97199A26BB5}">
      <dgm:prSet/>
      <dgm:spPr/>
      <dgm:t>
        <a:bodyPr/>
        <a:lstStyle/>
        <a:p>
          <a:pPr>
            <a:defRPr cap="all"/>
          </a:pPr>
          <a:r>
            <a:rPr lang="en-US"/>
            <a:t>Limit verbal and social interaction with the patient, if this is a known stressor.</a:t>
          </a:r>
        </a:p>
      </dgm:t>
    </dgm:pt>
    <dgm:pt modelId="{348F37B3-349D-4329-8A44-4F1D2360647F}" type="parTrans" cxnId="{4407CA50-DA79-45C8-86AC-398684020D51}">
      <dgm:prSet/>
      <dgm:spPr/>
      <dgm:t>
        <a:bodyPr/>
        <a:lstStyle/>
        <a:p>
          <a:endParaRPr lang="en-US"/>
        </a:p>
      </dgm:t>
    </dgm:pt>
    <dgm:pt modelId="{027ED6C3-8CDD-455D-933A-3539544F9A7D}" type="sibTrans" cxnId="{4407CA50-DA79-45C8-86AC-398684020D51}">
      <dgm:prSet/>
      <dgm:spPr/>
      <dgm:t>
        <a:bodyPr/>
        <a:lstStyle/>
        <a:p>
          <a:endParaRPr lang="en-US"/>
        </a:p>
      </dgm:t>
    </dgm:pt>
    <dgm:pt modelId="{2EE21C07-1AED-4CB2-9AB1-B0CB25CFA888}" type="pres">
      <dgm:prSet presAssocID="{7EFD0C18-8EA4-4D26-B151-2B8DA1515AEE}" presName="root" presStyleCnt="0">
        <dgm:presLayoutVars>
          <dgm:dir/>
          <dgm:resizeHandles val="exact"/>
        </dgm:presLayoutVars>
      </dgm:prSet>
      <dgm:spPr/>
    </dgm:pt>
    <dgm:pt modelId="{3195612A-8F28-41EC-B75A-89791978A2EF}" type="pres">
      <dgm:prSet presAssocID="{EBDEC2E1-77A8-4731-9BF8-B5205F962ABD}" presName="compNode" presStyleCnt="0"/>
      <dgm:spPr/>
    </dgm:pt>
    <dgm:pt modelId="{F28C8D20-2DC7-4A4D-B2C3-92FBA4D3DEEF}" type="pres">
      <dgm:prSet presAssocID="{EBDEC2E1-77A8-4731-9BF8-B5205F962ABD}" presName="iconBgRect" presStyleLbl="bgShp" presStyleIdx="0" presStyleCnt="5"/>
      <dgm:spPr>
        <a:prstGeom prst="round2DiagRect">
          <a:avLst>
            <a:gd name="adj1" fmla="val 29727"/>
            <a:gd name="adj2" fmla="val 0"/>
          </a:avLst>
        </a:prstGeom>
      </dgm:spPr>
    </dgm:pt>
    <dgm:pt modelId="{BCED5934-DBB7-4C9D-9C0A-D0506BF436CE}" type="pres">
      <dgm:prSet presAssocID="{EBDEC2E1-77A8-4731-9BF8-B5205F962AB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126540ED-7B48-4840-B181-A0A5F0685BD8}" type="pres">
      <dgm:prSet presAssocID="{EBDEC2E1-77A8-4731-9BF8-B5205F962ABD}" presName="spaceRect" presStyleCnt="0"/>
      <dgm:spPr/>
    </dgm:pt>
    <dgm:pt modelId="{771BEA7E-2D08-43C0-92A8-3792B1A38B5B}" type="pres">
      <dgm:prSet presAssocID="{EBDEC2E1-77A8-4731-9BF8-B5205F962ABD}" presName="textRect" presStyleLbl="revTx" presStyleIdx="0" presStyleCnt="5">
        <dgm:presLayoutVars>
          <dgm:chMax val="1"/>
          <dgm:chPref val="1"/>
        </dgm:presLayoutVars>
      </dgm:prSet>
      <dgm:spPr/>
    </dgm:pt>
    <dgm:pt modelId="{D9611C0D-4C72-4C99-B15B-144D313FCBDE}" type="pres">
      <dgm:prSet presAssocID="{2AA68A39-380A-4770-A785-FD4D3A69D635}" presName="sibTrans" presStyleCnt="0"/>
      <dgm:spPr/>
    </dgm:pt>
    <dgm:pt modelId="{9517DC4A-2CFA-49F9-961F-1B0497B59219}" type="pres">
      <dgm:prSet presAssocID="{AC14E1DA-317E-4C7A-AF6B-3392A343B6DC}" presName="compNode" presStyleCnt="0"/>
      <dgm:spPr/>
    </dgm:pt>
    <dgm:pt modelId="{5BBD8950-DCC9-4E8A-BDB9-51765BD23E7E}" type="pres">
      <dgm:prSet presAssocID="{AC14E1DA-317E-4C7A-AF6B-3392A343B6DC}" presName="iconBgRect" presStyleLbl="bgShp" presStyleIdx="1" presStyleCnt="5"/>
      <dgm:spPr>
        <a:prstGeom prst="round2DiagRect">
          <a:avLst>
            <a:gd name="adj1" fmla="val 29727"/>
            <a:gd name="adj2" fmla="val 0"/>
          </a:avLst>
        </a:prstGeom>
      </dgm:spPr>
    </dgm:pt>
    <dgm:pt modelId="{202C3E31-A032-4A79-9F3D-F4C0D7A55F39}" type="pres">
      <dgm:prSet presAssocID="{AC14E1DA-317E-4C7A-AF6B-3392A343B6D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rglass"/>
        </a:ext>
      </dgm:extLst>
    </dgm:pt>
    <dgm:pt modelId="{85D27D68-C7CF-4516-ADD8-3186B9A0C6D1}" type="pres">
      <dgm:prSet presAssocID="{AC14E1DA-317E-4C7A-AF6B-3392A343B6DC}" presName="spaceRect" presStyleCnt="0"/>
      <dgm:spPr/>
    </dgm:pt>
    <dgm:pt modelId="{03512F1E-B093-4899-ADF8-660FFDF7171E}" type="pres">
      <dgm:prSet presAssocID="{AC14E1DA-317E-4C7A-AF6B-3392A343B6DC}" presName="textRect" presStyleLbl="revTx" presStyleIdx="1" presStyleCnt="5">
        <dgm:presLayoutVars>
          <dgm:chMax val="1"/>
          <dgm:chPref val="1"/>
        </dgm:presLayoutVars>
      </dgm:prSet>
      <dgm:spPr/>
    </dgm:pt>
    <dgm:pt modelId="{D4DC3B56-7761-4A6A-AC8F-4AE24F375DDC}" type="pres">
      <dgm:prSet presAssocID="{43DF5ADD-6564-40C7-BB86-39204BD972DB}" presName="sibTrans" presStyleCnt="0"/>
      <dgm:spPr/>
    </dgm:pt>
    <dgm:pt modelId="{803DBB99-A7D3-43C4-BCE8-B7661C928959}" type="pres">
      <dgm:prSet presAssocID="{9D9ED4D7-B257-44DD-94F5-BF761EFC392C}" presName="compNode" presStyleCnt="0"/>
      <dgm:spPr/>
    </dgm:pt>
    <dgm:pt modelId="{4D9C0A03-0910-4277-BF5D-7FECAF40F593}" type="pres">
      <dgm:prSet presAssocID="{9D9ED4D7-B257-44DD-94F5-BF761EFC392C}" presName="iconBgRect" presStyleLbl="bgShp" presStyleIdx="2" presStyleCnt="5"/>
      <dgm:spPr>
        <a:prstGeom prst="round2DiagRect">
          <a:avLst>
            <a:gd name="adj1" fmla="val 29727"/>
            <a:gd name="adj2" fmla="val 0"/>
          </a:avLst>
        </a:prstGeom>
      </dgm:spPr>
    </dgm:pt>
    <dgm:pt modelId="{469A283D-7CF0-40A2-AEB0-0C772FFD056E}" type="pres">
      <dgm:prSet presAssocID="{9D9ED4D7-B257-44DD-94F5-BF761EFC392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1D46CC1B-E333-4AEB-A081-334B5743F72D}" type="pres">
      <dgm:prSet presAssocID="{9D9ED4D7-B257-44DD-94F5-BF761EFC392C}" presName="spaceRect" presStyleCnt="0"/>
      <dgm:spPr/>
    </dgm:pt>
    <dgm:pt modelId="{FA1CD618-671B-4E32-8D90-10543A3E1BFC}" type="pres">
      <dgm:prSet presAssocID="{9D9ED4D7-B257-44DD-94F5-BF761EFC392C}" presName="textRect" presStyleLbl="revTx" presStyleIdx="2" presStyleCnt="5">
        <dgm:presLayoutVars>
          <dgm:chMax val="1"/>
          <dgm:chPref val="1"/>
        </dgm:presLayoutVars>
      </dgm:prSet>
      <dgm:spPr/>
    </dgm:pt>
    <dgm:pt modelId="{B460EA1E-94B1-4D11-BE5E-37F47B5F4A64}" type="pres">
      <dgm:prSet presAssocID="{8914462C-7FA5-48D4-91B8-C4255433524C}" presName="sibTrans" presStyleCnt="0"/>
      <dgm:spPr/>
    </dgm:pt>
    <dgm:pt modelId="{F4C972CC-FC98-4E8E-B404-E7390E949621}" type="pres">
      <dgm:prSet presAssocID="{EF8BF8A0-9045-4637-88A0-4D4F9BA58431}" presName="compNode" presStyleCnt="0"/>
      <dgm:spPr/>
    </dgm:pt>
    <dgm:pt modelId="{F8B526BF-68E1-4148-A3B4-881652988AB9}" type="pres">
      <dgm:prSet presAssocID="{EF8BF8A0-9045-4637-88A0-4D4F9BA58431}" presName="iconBgRect" presStyleLbl="bgShp" presStyleIdx="3" presStyleCnt="5"/>
      <dgm:spPr>
        <a:prstGeom prst="round2DiagRect">
          <a:avLst>
            <a:gd name="adj1" fmla="val 29727"/>
            <a:gd name="adj2" fmla="val 0"/>
          </a:avLst>
        </a:prstGeom>
      </dgm:spPr>
    </dgm:pt>
    <dgm:pt modelId="{DE441847-CA84-40BF-92B6-410A14DB957D}" type="pres">
      <dgm:prSet presAssocID="{EF8BF8A0-9045-4637-88A0-4D4F9BA5843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69E6E445-9E69-4CE3-BC37-1A270B6406F0}" type="pres">
      <dgm:prSet presAssocID="{EF8BF8A0-9045-4637-88A0-4D4F9BA58431}" presName="spaceRect" presStyleCnt="0"/>
      <dgm:spPr/>
    </dgm:pt>
    <dgm:pt modelId="{4AB91252-6B1C-46A2-ADCA-E055EA23E85E}" type="pres">
      <dgm:prSet presAssocID="{EF8BF8A0-9045-4637-88A0-4D4F9BA58431}" presName="textRect" presStyleLbl="revTx" presStyleIdx="3" presStyleCnt="5">
        <dgm:presLayoutVars>
          <dgm:chMax val="1"/>
          <dgm:chPref val="1"/>
        </dgm:presLayoutVars>
      </dgm:prSet>
      <dgm:spPr/>
    </dgm:pt>
    <dgm:pt modelId="{B67D94D3-DC36-4CBF-AD7B-AFCC8FE07655}" type="pres">
      <dgm:prSet presAssocID="{7AAEF80D-6492-46EC-8346-359DAF70D987}" presName="sibTrans" presStyleCnt="0"/>
      <dgm:spPr/>
    </dgm:pt>
    <dgm:pt modelId="{A79FEEBE-CC38-4172-B324-4C132F1CE5E5}" type="pres">
      <dgm:prSet presAssocID="{B472180C-5577-44DD-AD5F-E97199A26BB5}" presName="compNode" presStyleCnt="0"/>
      <dgm:spPr/>
    </dgm:pt>
    <dgm:pt modelId="{4BCFF47D-2735-41BA-9B63-8E553DB41402}" type="pres">
      <dgm:prSet presAssocID="{B472180C-5577-44DD-AD5F-E97199A26BB5}" presName="iconBgRect" presStyleLbl="bgShp" presStyleIdx="4" presStyleCnt="5"/>
      <dgm:spPr>
        <a:prstGeom prst="round2DiagRect">
          <a:avLst>
            <a:gd name="adj1" fmla="val 29727"/>
            <a:gd name="adj2" fmla="val 0"/>
          </a:avLst>
        </a:prstGeom>
      </dgm:spPr>
    </dgm:pt>
    <dgm:pt modelId="{D1A7C0EA-A35C-4C60-BC73-BC8D66312DCE}" type="pres">
      <dgm:prSet presAssocID="{B472180C-5577-44DD-AD5F-E97199A26BB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Bubble"/>
        </a:ext>
      </dgm:extLst>
    </dgm:pt>
    <dgm:pt modelId="{7C0FF924-599E-458E-B74E-742150FB74E9}" type="pres">
      <dgm:prSet presAssocID="{B472180C-5577-44DD-AD5F-E97199A26BB5}" presName="spaceRect" presStyleCnt="0"/>
      <dgm:spPr/>
    </dgm:pt>
    <dgm:pt modelId="{C0C00D3D-A8F0-45A2-8FAD-E9749DB40BF7}" type="pres">
      <dgm:prSet presAssocID="{B472180C-5577-44DD-AD5F-E97199A26BB5}" presName="textRect" presStyleLbl="revTx" presStyleIdx="4" presStyleCnt="5">
        <dgm:presLayoutVars>
          <dgm:chMax val="1"/>
          <dgm:chPref val="1"/>
        </dgm:presLayoutVars>
      </dgm:prSet>
      <dgm:spPr/>
    </dgm:pt>
  </dgm:ptLst>
  <dgm:cxnLst>
    <dgm:cxn modelId="{142EC020-FCC0-4E95-A290-78644DA82251}" type="presOf" srcId="{B472180C-5577-44DD-AD5F-E97199A26BB5}" destId="{C0C00D3D-A8F0-45A2-8FAD-E9749DB40BF7}" srcOrd="0" destOrd="0" presId="urn:microsoft.com/office/officeart/2018/5/layout/IconLeafLabelList"/>
    <dgm:cxn modelId="{F8828E3B-87F6-4EF8-80AB-E016AD0729FD}" type="presOf" srcId="{EBDEC2E1-77A8-4731-9BF8-B5205F962ABD}" destId="{771BEA7E-2D08-43C0-92A8-3792B1A38B5B}" srcOrd="0" destOrd="0" presId="urn:microsoft.com/office/officeart/2018/5/layout/IconLeafLabelList"/>
    <dgm:cxn modelId="{39D8A86D-973A-40D3-ADDD-829F8398C62F}" srcId="{7EFD0C18-8EA4-4D26-B151-2B8DA1515AEE}" destId="{EBDEC2E1-77A8-4731-9BF8-B5205F962ABD}" srcOrd="0" destOrd="0" parTransId="{A46A2436-967E-4E48-8671-CC007B7B18F8}" sibTransId="{2AA68A39-380A-4770-A785-FD4D3A69D635}"/>
    <dgm:cxn modelId="{4407CA50-DA79-45C8-86AC-398684020D51}" srcId="{7EFD0C18-8EA4-4D26-B151-2B8DA1515AEE}" destId="{B472180C-5577-44DD-AD5F-E97199A26BB5}" srcOrd="4" destOrd="0" parTransId="{348F37B3-349D-4329-8A44-4F1D2360647F}" sibTransId="{027ED6C3-8CDD-455D-933A-3539544F9A7D}"/>
    <dgm:cxn modelId="{78C91B7D-6DA9-40C7-BCBF-BA0D95C510B4}" srcId="{7EFD0C18-8EA4-4D26-B151-2B8DA1515AEE}" destId="{EF8BF8A0-9045-4637-88A0-4D4F9BA58431}" srcOrd="3" destOrd="0" parTransId="{113A76CF-251D-4361-A0A2-C58537D307A8}" sibTransId="{7AAEF80D-6492-46EC-8346-359DAF70D987}"/>
    <dgm:cxn modelId="{EE700297-C400-475F-9843-9E81544A5462}" type="presOf" srcId="{EF8BF8A0-9045-4637-88A0-4D4F9BA58431}" destId="{4AB91252-6B1C-46A2-ADCA-E055EA23E85E}" srcOrd="0" destOrd="0" presId="urn:microsoft.com/office/officeart/2018/5/layout/IconLeafLabelList"/>
    <dgm:cxn modelId="{79805CA1-C30F-4E5E-AA5E-31CB86007ABC}" type="presOf" srcId="{7EFD0C18-8EA4-4D26-B151-2B8DA1515AEE}" destId="{2EE21C07-1AED-4CB2-9AB1-B0CB25CFA888}" srcOrd="0" destOrd="0" presId="urn:microsoft.com/office/officeart/2018/5/layout/IconLeafLabelList"/>
    <dgm:cxn modelId="{8FB4ABAF-9103-44B0-9966-01E3EAB5B467}" type="presOf" srcId="{AC14E1DA-317E-4C7A-AF6B-3392A343B6DC}" destId="{03512F1E-B093-4899-ADF8-660FFDF7171E}" srcOrd="0" destOrd="0" presId="urn:microsoft.com/office/officeart/2018/5/layout/IconLeafLabelList"/>
    <dgm:cxn modelId="{FCC1EDB0-ADE2-46EE-A0BB-F982AC253DC5}" srcId="{7EFD0C18-8EA4-4D26-B151-2B8DA1515AEE}" destId="{AC14E1DA-317E-4C7A-AF6B-3392A343B6DC}" srcOrd="1" destOrd="0" parTransId="{BDA2629D-10C7-4F23-9DB3-11314568D19B}" sibTransId="{43DF5ADD-6564-40C7-BB86-39204BD972DB}"/>
    <dgm:cxn modelId="{40792BB1-B331-49D5-9519-ABB68EF66B4F}" srcId="{7EFD0C18-8EA4-4D26-B151-2B8DA1515AEE}" destId="{9D9ED4D7-B257-44DD-94F5-BF761EFC392C}" srcOrd="2" destOrd="0" parTransId="{45496BEA-FB91-4557-AE34-110B9B584C45}" sibTransId="{8914462C-7FA5-48D4-91B8-C4255433524C}"/>
    <dgm:cxn modelId="{8C6342B9-BC46-4A9D-8580-D3B8DC891549}" type="presOf" srcId="{9D9ED4D7-B257-44DD-94F5-BF761EFC392C}" destId="{FA1CD618-671B-4E32-8D90-10543A3E1BFC}" srcOrd="0" destOrd="0" presId="urn:microsoft.com/office/officeart/2018/5/layout/IconLeafLabelList"/>
    <dgm:cxn modelId="{064B315C-F710-470E-BD7E-B6E24347975C}" type="presParOf" srcId="{2EE21C07-1AED-4CB2-9AB1-B0CB25CFA888}" destId="{3195612A-8F28-41EC-B75A-89791978A2EF}" srcOrd="0" destOrd="0" presId="urn:microsoft.com/office/officeart/2018/5/layout/IconLeafLabelList"/>
    <dgm:cxn modelId="{F3BC4F8D-9D8A-4918-A6FD-886A439927B6}" type="presParOf" srcId="{3195612A-8F28-41EC-B75A-89791978A2EF}" destId="{F28C8D20-2DC7-4A4D-B2C3-92FBA4D3DEEF}" srcOrd="0" destOrd="0" presId="urn:microsoft.com/office/officeart/2018/5/layout/IconLeafLabelList"/>
    <dgm:cxn modelId="{0229C760-87C9-4F58-93D5-294A77BBD017}" type="presParOf" srcId="{3195612A-8F28-41EC-B75A-89791978A2EF}" destId="{BCED5934-DBB7-4C9D-9C0A-D0506BF436CE}" srcOrd="1" destOrd="0" presId="urn:microsoft.com/office/officeart/2018/5/layout/IconLeafLabelList"/>
    <dgm:cxn modelId="{7FA50891-3997-4BBC-AB3E-D2D167586B6F}" type="presParOf" srcId="{3195612A-8F28-41EC-B75A-89791978A2EF}" destId="{126540ED-7B48-4840-B181-A0A5F0685BD8}" srcOrd="2" destOrd="0" presId="urn:microsoft.com/office/officeart/2018/5/layout/IconLeafLabelList"/>
    <dgm:cxn modelId="{8E2AA9A5-217A-46A2-A551-6B92B5CB9641}" type="presParOf" srcId="{3195612A-8F28-41EC-B75A-89791978A2EF}" destId="{771BEA7E-2D08-43C0-92A8-3792B1A38B5B}" srcOrd="3" destOrd="0" presId="urn:microsoft.com/office/officeart/2018/5/layout/IconLeafLabelList"/>
    <dgm:cxn modelId="{C1099590-2C43-4112-B260-EAA46922BDCE}" type="presParOf" srcId="{2EE21C07-1AED-4CB2-9AB1-B0CB25CFA888}" destId="{D9611C0D-4C72-4C99-B15B-144D313FCBDE}" srcOrd="1" destOrd="0" presId="urn:microsoft.com/office/officeart/2018/5/layout/IconLeafLabelList"/>
    <dgm:cxn modelId="{ECF9D7AC-E23E-4D12-9CBC-4618ACD02E08}" type="presParOf" srcId="{2EE21C07-1AED-4CB2-9AB1-B0CB25CFA888}" destId="{9517DC4A-2CFA-49F9-961F-1B0497B59219}" srcOrd="2" destOrd="0" presId="urn:microsoft.com/office/officeart/2018/5/layout/IconLeafLabelList"/>
    <dgm:cxn modelId="{E6F8ACD9-26D9-4FED-86CD-A00A7F492116}" type="presParOf" srcId="{9517DC4A-2CFA-49F9-961F-1B0497B59219}" destId="{5BBD8950-DCC9-4E8A-BDB9-51765BD23E7E}" srcOrd="0" destOrd="0" presId="urn:microsoft.com/office/officeart/2018/5/layout/IconLeafLabelList"/>
    <dgm:cxn modelId="{9EF9C7F7-B805-4815-93E6-19BD2F602718}" type="presParOf" srcId="{9517DC4A-2CFA-49F9-961F-1B0497B59219}" destId="{202C3E31-A032-4A79-9F3D-F4C0D7A55F39}" srcOrd="1" destOrd="0" presId="urn:microsoft.com/office/officeart/2018/5/layout/IconLeafLabelList"/>
    <dgm:cxn modelId="{FB255BC5-6BB1-4D9C-BCE7-99373BF819CB}" type="presParOf" srcId="{9517DC4A-2CFA-49F9-961F-1B0497B59219}" destId="{85D27D68-C7CF-4516-ADD8-3186B9A0C6D1}" srcOrd="2" destOrd="0" presId="urn:microsoft.com/office/officeart/2018/5/layout/IconLeafLabelList"/>
    <dgm:cxn modelId="{E4FBA3E6-9815-4F27-850D-0E5649A1219E}" type="presParOf" srcId="{9517DC4A-2CFA-49F9-961F-1B0497B59219}" destId="{03512F1E-B093-4899-ADF8-660FFDF7171E}" srcOrd="3" destOrd="0" presId="urn:microsoft.com/office/officeart/2018/5/layout/IconLeafLabelList"/>
    <dgm:cxn modelId="{E5F4AEE6-9A6B-48B4-BDFC-76EC10376ACB}" type="presParOf" srcId="{2EE21C07-1AED-4CB2-9AB1-B0CB25CFA888}" destId="{D4DC3B56-7761-4A6A-AC8F-4AE24F375DDC}" srcOrd="3" destOrd="0" presId="urn:microsoft.com/office/officeart/2018/5/layout/IconLeafLabelList"/>
    <dgm:cxn modelId="{0CF27D8B-378B-46DB-8CDE-49639EF2989D}" type="presParOf" srcId="{2EE21C07-1AED-4CB2-9AB1-B0CB25CFA888}" destId="{803DBB99-A7D3-43C4-BCE8-B7661C928959}" srcOrd="4" destOrd="0" presId="urn:microsoft.com/office/officeart/2018/5/layout/IconLeafLabelList"/>
    <dgm:cxn modelId="{053D9237-B421-4889-9612-5F3538D8ADC2}" type="presParOf" srcId="{803DBB99-A7D3-43C4-BCE8-B7661C928959}" destId="{4D9C0A03-0910-4277-BF5D-7FECAF40F593}" srcOrd="0" destOrd="0" presId="urn:microsoft.com/office/officeart/2018/5/layout/IconLeafLabelList"/>
    <dgm:cxn modelId="{D99FCDC7-CB9B-46E0-9BFB-4060380F3C55}" type="presParOf" srcId="{803DBB99-A7D3-43C4-BCE8-B7661C928959}" destId="{469A283D-7CF0-40A2-AEB0-0C772FFD056E}" srcOrd="1" destOrd="0" presId="urn:microsoft.com/office/officeart/2018/5/layout/IconLeafLabelList"/>
    <dgm:cxn modelId="{FF5F3AF6-480B-4351-9CFE-EFBF8EBD4482}" type="presParOf" srcId="{803DBB99-A7D3-43C4-BCE8-B7661C928959}" destId="{1D46CC1B-E333-4AEB-A081-334B5743F72D}" srcOrd="2" destOrd="0" presId="urn:microsoft.com/office/officeart/2018/5/layout/IconLeafLabelList"/>
    <dgm:cxn modelId="{BBE5F4CC-D125-4C9D-99A9-D60CF1037458}" type="presParOf" srcId="{803DBB99-A7D3-43C4-BCE8-B7661C928959}" destId="{FA1CD618-671B-4E32-8D90-10543A3E1BFC}" srcOrd="3" destOrd="0" presId="urn:microsoft.com/office/officeart/2018/5/layout/IconLeafLabelList"/>
    <dgm:cxn modelId="{43C0E0AF-D81A-4256-87DA-A227B8D8FD92}" type="presParOf" srcId="{2EE21C07-1AED-4CB2-9AB1-B0CB25CFA888}" destId="{B460EA1E-94B1-4D11-BE5E-37F47B5F4A64}" srcOrd="5" destOrd="0" presId="urn:microsoft.com/office/officeart/2018/5/layout/IconLeafLabelList"/>
    <dgm:cxn modelId="{B57FEB24-4DFE-4EEA-BE04-824C7D5D19AE}" type="presParOf" srcId="{2EE21C07-1AED-4CB2-9AB1-B0CB25CFA888}" destId="{F4C972CC-FC98-4E8E-B404-E7390E949621}" srcOrd="6" destOrd="0" presId="urn:microsoft.com/office/officeart/2018/5/layout/IconLeafLabelList"/>
    <dgm:cxn modelId="{305D0977-F119-4BF2-9E1A-9207248FCA39}" type="presParOf" srcId="{F4C972CC-FC98-4E8E-B404-E7390E949621}" destId="{F8B526BF-68E1-4148-A3B4-881652988AB9}" srcOrd="0" destOrd="0" presId="urn:microsoft.com/office/officeart/2018/5/layout/IconLeafLabelList"/>
    <dgm:cxn modelId="{EDF0ABA9-8C51-4260-94CE-1C4BA6687CB5}" type="presParOf" srcId="{F4C972CC-FC98-4E8E-B404-E7390E949621}" destId="{DE441847-CA84-40BF-92B6-410A14DB957D}" srcOrd="1" destOrd="0" presId="urn:microsoft.com/office/officeart/2018/5/layout/IconLeafLabelList"/>
    <dgm:cxn modelId="{C3F2E5E5-5D33-43B8-9B3E-135E7C116130}" type="presParOf" srcId="{F4C972CC-FC98-4E8E-B404-E7390E949621}" destId="{69E6E445-9E69-4CE3-BC37-1A270B6406F0}" srcOrd="2" destOrd="0" presId="urn:microsoft.com/office/officeart/2018/5/layout/IconLeafLabelList"/>
    <dgm:cxn modelId="{0A38228C-3F37-4155-B3EF-A3E71D0A17CC}" type="presParOf" srcId="{F4C972CC-FC98-4E8E-B404-E7390E949621}" destId="{4AB91252-6B1C-46A2-ADCA-E055EA23E85E}" srcOrd="3" destOrd="0" presId="urn:microsoft.com/office/officeart/2018/5/layout/IconLeafLabelList"/>
    <dgm:cxn modelId="{E82A4033-7F5D-4B83-A37E-5C073ED28D3A}" type="presParOf" srcId="{2EE21C07-1AED-4CB2-9AB1-B0CB25CFA888}" destId="{B67D94D3-DC36-4CBF-AD7B-AFCC8FE07655}" srcOrd="7" destOrd="0" presId="urn:microsoft.com/office/officeart/2018/5/layout/IconLeafLabelList"/>
    <dgm:cxn modelId="{33D1F070-1E58-4BA4-A4AF-08042063686F}" type="presParOf" srcId="{2EE21C07-1AED-4CB2-9AB1-B0CB25CFA888}" destId="{A79FEEBE-CC38-4172-B324-4C132F1CE5E5}" srcOrd="8" destOrd="0" presId="urn:microsoft.com/office/officeart/2018/5/layout/IconLeafLabelList"/>
    <dgm:cxn modelId="{3E85412E-1CAF-4247-93E3-213FF4CFF34E}" type="presParOf" srcId="{A79FEEBE-CC38-4172-B324-4C132F1CE5E5}" destId="{4BCFF47D-2735-41BA-9B63-8E553DB41402}" srcOrd="0" destOrd="0" presId="urn:microsoft.com/office/officeart/2018/5/layout/IconLeafLabelList"/>
    <dgm:cxn modelId="{4B3BCB1F-974C-41EB-9E39-30F6A0724B90}" type="presParOf" srcId="{A79FEEBE-CC38-4172-B324-4C132F1CE5E5}" destId="{D1A7C0EA-A35C-4C60-BC73-BC8D66312DCE}" srcOrd="1" destOrd="0" presId="urn:microsoft.com/office/officeart/2018/5/layout/IconLeafLabelList"/>
    <dgm:cxn modelId="{3F3596EF-C348-4A37-8742-E2814D22DFB5}" type="presParOf" srcId="{A79FEEBE-CC38-4172-B324-4C132F1CE5E5}" destId="{7C0FF924-599E-458E-B74E-742150FB74E9}" srcOrd="2" destOrd="0" presId="urn:microsoft.com/office/officeart/2018/5/layout/IconLeafLabelList"/>
    <dgm:cxn modelId="{682BC93D-59E8-4E19-A9CE-759F05C8A1E1}" type="presParOf" srcId="{A79FEEBE-CC38-4172-B324-4C132F1CE5E5}" destId="{C0C00D3D-A8F0-45A2-8FAD-E9749DB40BF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84D55-6136-7C4A-BF70-109439E79841}">
      <dsp:nvSpPr>
        <dsp:cNvPr id="0" name=""/>
        <dsp:cNvSpPr/>
      </dsp:nvSpPr>
      <dsp:spPr>
        <a:xfrm>
          <a:off x="802905" y="-25260"/>
          <a:ext cx="3570873" cy="3570873"/>
        </a:xfrm>
        <a:prstGeom prst="circularArrow">
          <a:avLst>
            <a:gd name="adj1" fmla="val 5544"/>
            <a:gd name="adj2" fmla="val 330680"/>
            <a:gd name="adj3" fmla="val 14547184"/>
            <a:gd name="adj4" fmla="val 1693229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7C909B6-BE64-374C-A8F9-BB2875474F24}">
      <dsp:nvSpPr>
        <dsp:cNvPr id="0" name=""/>
        <dsp:cNvSpPr/>
      </dsp:nvSpPr>
      <dsp:spPr>
        <a:xfrm>
          <a:off x="2044891" y="944"/>
          <a:ext cx="1086901" cy="543450"/>
        </a:xfrm>
        <a:prstGeom prst="round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Fear of social interaction</a:t>
          </a:r>
        </a:p>
      </dsp:txBody>
      <dsp:txXfrm>
        <a:off x="2071420" y="27473"/>
        <a:ext cx="1033843" cy="490392"/>
      </dsp:txXfrm>
    </dsp:sp>
    <dsp:sp modelId="{53CBDFF0-75D5-314C-9E67-479380A13F69}">
      <dsp:nvSpPr>
        <dsp:cNvPr id="0" name=""/>
        <dsp:cNvSpPr/>
      </dsp:nvSpPr>
      <dsp:spPr>
        <a:xfrm>
          <a:off x="3235433" y="574279"/>
          <a:ext cx="1086901" cy="543450"/>
        </a:xfrm>
        <a:prstGeom prst="roundRect">
          <a:avLst/>
        </a:prstGeom>
        <a:solidFill>
          <a:srgbClr val="A5C2C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generates anxiety</a:t>
          </a:r>
        </a:p>
      </dsp:txBody>
      <dsp:txXfrm>
        <a:off x="3261962" y="600808"/>
        <a:ext cx="1033843" cy="490392"/>
      </dsp:txXfrm>
    </dsp:sp>
    <dsp:sp modelId="{B7D4F619-FF03-164D-8772-85E5F4B17BCA}">
      <dsp:nvSpPr>
        <dsp:cNvPr id="0" name=""/>
        <dsp:cNvSpPr/>
      </dsp:nvSpPr>
      <dsp:spPr>
        <a:xfrm>
          <a:off x="3529473" y="1862551"/>
          <a:ext cx="1086901" cy="543450"/>
        </a:xfrm>
        <a:prstGeom prst="roundRect">
          <a:avLst/>
        </a:prstGeom>
        <a:solidFill>
          <a:srgbClr val="87ADA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which causes stress</a:t>
          </a:r>
          <a:r>
            <a:rPr lang="en-US" sz="900" kern="1200" dirty="0"/>
            <a:t>.</a:t>
          </a:r>
        </a:p>
      </dsp:txBody>
      <dsp:txXfrm>
        <a:off x="3556002" y="1889080"/>
        <a:ext cx="1033843" cy="490392"/>
      </dsp:txXfrm>
    </dsp:sp>
    <dsp:sp modelId="{6FE5AB56-C417-7B4D-9E2C-052611348330}">
      <dsp:nvSpPr>
        <dsp:cNvPr id="0" name=""/>
        <dsp:cNvSpPr/>
      </dsp:nvSpPr>
      <dsp:spPr>
        <a:xfrm>
          <a:off x="2705592" y="2895665"/>
          <a:ext cx="1086901" cy="543450"/>
        </a:xfrm>
        <a:prstGeom prst="roundRect">
          <a:avLst/>
        </a:prstGeom>
        <a:solidFill>
          <a:srgbClr val="77A3A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Sensory sensitivity to sounds, sights, &amp; touch heighten</a:t>
          </a:r>
        </a:p>
      </dsp:txBody>
      <dsp:txXfrm>
        <a:off x="2732121" y="2922194"/>
        <a:ext cx="1033843" cy="490392"/>
      </dsp:txXfrm>
    </dsp:sp>
    <dsp:sp modelId="{03D8D393-21C2-2F46-B55B-EB88AF7E116E}">
      <dsp:nvSpPr>
        <dsp:cNvPr id="0" name=""/>
        <dsp:cNvSpPr/>
      </dsp:nvSpPr>
      <dsp:spPr>
        <a:xfrm>
          <a:off x="1384190" y="2895665"/>
          <a:ext cx="1086901" cy="543450"/>
        </a:xfrm>
        <a:prstGeom prst="roundRect">
          <a:avLst/>
        </a:prstGeom>
        <a:solidFill>
          <a:srgbClr val="5E8A8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causing overstimulation</a:t>
          </a:r>
        </a:p>
      </dsp:txBody>
      <dsp:txXfrm>
        <a:off x="1410719" y="2922194"/>
        <a:ext cx="1033843" cy="490392"/>
      </dsp:txXfrm>
    </dsp:sp>
    <dsp:sp modelId="{589CC20D-52BC-AB4F-B240-1A452B2AE6B9}">
      <dsp:nvSpPr>
        <dsp:cNvPr id="0" name=""/>
        <dsp:cNvSpPr/>
      </dsp:nvSpPr>
      <dsp:spPr>
        <a:xfrm>
          <a:off x="560309" y="1862551"/>
          <a:ext cx="1086901" cy="543450"/>
        </a:xfrm>
        <a:prstGeom prst="roundRect">
          <a:avLst/>
        </a:prstGeom>
        <a:solidFill>
          <a:srgbClr val="7AA4A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making it difficult to concentrate </a:t>
          </a:r>
        </a:p>
      </dsp:txBody>
      <dsp:txXfrm>
        <a:off x="586838" y="1889080"/>
        <a:ext cx="1033843" cy="490392"/>
      </dsp:txXfrm>
    </dsp:sp>
    <dsp:sp modelId="{A42DF683-15F4-6641-9BEA-77AB308913D1}">
      <dsp:nvSpPr>
        <dsp:cNvPr id="0" name=""/>
        <dsp:cNvSpPr/>
      </dsp:nvSpPr>
      <dsp:spPr>
        <a:xfrm>
          <a:off x="854349" y="574279"/>
          <a:ext cx="1086901" cy="543450"/>
        </a:xfrm>
        <a:prstGeom prst="roundRect">
          <a:avLst/>
        </a:prstGeom>
        <a:solidFill>
          <a:srgbClr val="9DBBB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making it almost impossible to socially interact</a:t>
          </a:r>
        </a:p>
      </dsp:txBody>
      <dsp:txXfrm>
        <a:off x="880878" y="600808"/>
        <a:ext cx="1033843" cy="490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8FEF7-6FEC-487B-95C1-0F441AA1EC00}">
      <dsp:nvSpPr>
        <dsp:cNvPr id="0" name=""/>
        <dsp:cNvSpPr/>
      </dsp:nvSpPr>
      <dsp:spPr>
        <a:xfrm>
          <a:off x="0" y="30840"/>
          <a:ext cx="5000125" cy="45571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Communication</a:t>
          </a:r>
        </a:p>
      </dsp:txBody>
      <dsp:txXfrm>
        <a:off x="22246" y="53086"/>
        <a:ext cx="4955633" cy="411223"/>
      </dsp:txXfrm>
    </dsp:sp>
    <dsp:sp modelId="{42D6DDEE-323B-489B-8C71-D09995340ACC}">
      <dsp:nvSpPr>
        <dsp:cNvPr id="0" name=""/>
        <dsp:cNvSpPr/>
      </dsp:nvSpPr>
      <dsp:spPr>
        <a:xfrm>
          <a:off x="0" y="541275"/>
          <a:ext cx="5000125" cy="455715"/>
        </a:xfrm>
        <a:prstGeom prst="roundRect">
          <a:avLst/>
        </a:prstGeom>
        <a:gradFill rotWithShape="0">
          <a:gsLst>
            <a:gs pos="0">
              <a:schemeClr val="accent5">
                <a:hueOff val="-435307"/>
                <a:satOff val="-1642"/>
                <a:lumOff val="2269"/>
                <a:alphaOff val="0"/>
                <a:satMod val="103000"/>
                <a:lumMod val="102000"/>
                <a:tint val="94000"/>
              </a:schemeClr>
            </a:gs>
            <a:gs pos="50000">
              <a:schemeClr val="accent5">
                <a:hueOff val="-435307"/>
                <a:satOff val="-1642"/>
                <a:lumOff val="2269"/>
                <a:alphaOff val="0"/>
                <a:satMod val="110000"/>
                <a:lumMod val="100000"/>
                <a:shade val="100000"/>
              </a:schemeClr>
            </a:gs>
            <a:gs pos="100000">
              <a:schemeClr val="accent5">
                <a:hueOff val="-435307"/>
                <a:satOff val="-1642"/>
                <a:lumOff val="22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Stressors</a:t>
          </a:r>
        </a:p>
      </dsp:txBody>
      <dsp:txXfrm>
        <a:off x="22246" y="563521"/>
        <a:ext cx="4955633" cy="411223"/>
      </dsp:txXfrm>
    </dsp:sp>
    <dsp:sp modelId="{58660047-7AB4-48C7-A58C-D21F771D2C47}">
      <dsp:nvSpPr>
        <dsp:cNvPr id="0" name=""/>
        <dsp:cNvSpPr/>
      </dsp:nvSpPr>
      <dsp:spPr>
        <a:xfrm>
          <a:off x="0" y="1051710"/>
          <a:ext cx="5000125" cy="455715"/>
        </a:xfrm>
        <a:prstGeom prst="roundRect">
          <a:avLst/>
        </a:prstGeom>
        <a:gradFill rotWithShape="0">
          <a:gsLst>
            <a:gs pos="0">
              <a:schemeClr val="accent5">
                <a:hueOff val="-870615"/>
                <a:satOff val="-3285"/>
                <a:lumOff val="4538"/>
                <a:alphaOff val="0"/>
                <a:satMod val="103000"/>
                <a:lumMod val="102000"/>
                <a:tint val="94000"/>
              </a:schemeClr>
            </a:gs>
            <a:gs pos="50000">
              <a:schemeClr val="accent5">
                <a:hueOff val="-870615"/>
                <a:satOff val="-3285"/>
                <a:lumOff val="4538"/>
                <a:alphaOff val="0"/>
                <a:satMod val="110000"/>
                <a:lumMod val="100000"/>
                <a:shade val="100000"/>
              </a:schemeClr>
            </a:gs>
            <a:gs pos="100000">
              <a:schemeClr val="accent5">
                <a:hueOff val="-870615"/>
                <a:satOff val="-3285"/>
                <a:lumOff val="45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Coping</a:t>
          </a:r>
        </a:p>
      </dsp:txBody>
      <dsp:txXfrm>
        <a:off x="22246" y="1073956"/>
        <a:ext cx="4955633" cy="411223"/>
      </dsp:txXfrm>
    </dsp:sp>
    <dsp:sp modelId="{9DCE7F7D-A582-4D11-8C85-97D42795FC91}">
      <dsp:nvSpPr>
        <dsp:cNvPr id="0" name=""/>
        <dsp:cNvSpPr/>
      </dsp:nvSpPr>
      <dsp:spPr>
        <a:xfrm>
          <a:off x="0" y="1562145"/>
          <a:ext cx="5000125" cy="455715"/>
        </a:xfrm>
        <a:prstGeom prst="roundRect">
          <a:avLst/>
        </a:prstGeom>
        <a:gradFill rotWithShape="0">
          <a:gsLst>
            <a:gs pos="0">
              <a:schemeClr val="accent5">
                <a:hueOff val="-1305922"/>
                <a:satOff val="-4927"/>
                <a:lumOff val="6807"/>
                <a:alphaOff val="0"/>
                <a:satMod val="103000"/>
                <a:lumMod val="102000"/>
                <a:tint val="94000"/>
              </a:schemeClr>
            </a:gs>
            <a:gs pos="50000">
              <a:schemeClr val="accent5">
                <a:hueOff val="-1305922"/>
                <a:satOff val="-4927"/>
                <a:lumOff val="6807"/>
                <a:alphaOff val="0"/>
                <a:satMod val="110000"/>
                <a:lumMod val="100000"/>
                <a:shade val="100000"/>
              </a:schemeClr>
            </a:gs>
            <a:gs pos="100000">
              <a:schemeClr val="accent5">
                <a:hueOff val="-1305922"/>
                <a:satOff val="-4927"/>
                <a:lumOff val="68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Sensory concerns</a:t>
          </a:r>
        </a:p>
      </dsp:txBody>
      <dsp:txXfrm>
        <a:off x="22246" y="1584391"/>
        <a:ext cx="4955633" cy="411223"/>
      </dsp:txXfrm>
    </dsp:sp>
    <dsp:sp modelId="{0191A896-9911-4C43-ADA5-845EBA64BADA}">
      <dsp:nvSpPr>
        <dsp:cNvPr id="0" name=""/>
        <dsp:cNvSpPr/>
      </dsp:nvSpPr>
      <dsp:spPr>
        <a:xfrm>
          <a:off x="0" y="2072580"/>
          <a:ext cx="5000125" cy="455715"/>
        </a:xfrm>
        <a:prstGeom prst="roundRect">
          <a:avLst/>
        </a:prstGeom>
        <a:gradFill rotWithShape="0">
          <a:gsLst>
            <a:gs pos="0">
              <a:schemeClr val="accent5">
                <a:hueOff val="-1741230"/>
                <a:satOff val="-6569"/>
                <a:lumOff val="9075"/>
                <a:alphaOff val="0"/>
                <a:satMod val="103000"/>
                <a:lumMod val="102000"/>
                <a:tint val="94000"/>
              </a:schemeClr>
            </a:gs>
            <a:gs pos="50000">
              <a:schemeClr val="accent5">
                <a:hueOff val="-1741230"/>
                <a:satOff val="-6569"/>
                <a:lumOff val="9075"/>
                <a:alphaOff val="0"/>
                <a:satMod val="110000"/>
                <a:lumMod val="100000"/>
                <a:shade val="100000"/>
              </a:schemeClr>
            </a:gs>
            <a:gs pos="100000">
              <a:schemeClr val="accent5">
                <a:hueOff val="-1741230"/>
                <a:satOff val="-6569"/>
                <a:lumOff val="90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Past Healthcare encounters</a:t>
          </a:r>
        </a:p>
      </dsp:txBody>
      <dsp:txXfrm>
        <a:off x="22246" y="2094826"/>
        <a:ext cx="4955633" cy="411223"/>
      </dsp:txXfrm>
    </dsp:sp>
    <dsp:sp modelId="{FF832835-BCD2-48E3-9280-27497816A676}">
      <dsp:nvSpPr>
        <dsp:cNvPr id="0" name=""/>
        <dsp:cNvSpPr/>
      </dsp:nvSpPr>
      <dsp:spPr>
        <a:xfrm>
          <a:off x="0" y="2583015"/>
          <a:ext cx="5000125" cy="455715"/>
        </a:xfrm>
        <a:prstGeom prst="roundRect">
          <a:avLst/>
        </a:prstGeom>
        <a:gradFill rotWithShape="0">
          <a:gsLst>
            <a:gs pos="0">
              <a:schemeClr val="accent5">
                <a:hueOff val="-2176537"/>
                <a:satOff val="-8211"/>
                <a:lumOff val="11344"/>
                <a:alphaOff val="0"/>
                <a:satMod val="103000"/>
                <a:lumMod val="102000"/>
                <a:tint val="94000"/>
              </a:schemeClr>
            </a:gs>
            <a:gs pos="50000">
              <a:schemeClr val="accent5">
                <a:hueOff val="-2176537"/>
                <a:satOff val="-8211"/>
                <a:lumOff val="11344"/>
                <a:alphaOff val="0"/>
                <a:satMod val="110000"/>
                <a:lumMod val="100000"/>
                <a:shade val="100000"/>
              </a:schemeClr>
            </a:gs>
            <a:gs pos="100000">
              <a:schemeClr val="accent5">
                <a:hueOff val="-2176537"/>
                <a:satOff val="-8211"/>
                <a:lumOff val="113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Reactive behaviors to stress</a:t>
          </a:r>
        </a:p>
      </dsp:txBody>
      <dsp:txXfrm>
        <a:off x="22246" y="2605261"/>
        <a:ext cx="4955633" cy="411223"/>
      </dsp:txXfrm>
    </dsp:sp>
    <dsp:sp modelId="{173B0E89-D61B-4394-ABB4-C2B8F7919D2A}">
      <dsp:nvSpPr>
        <dsp:cNvPr id="0" name=""/>
        <dsp:cNvSpPr/>
      </dsp:nvSpPr>
      <dsp:spPr>
        <a:xfrm>
          <a:off x="0" y="3093450"/>
          <a:ext cx="5000125" cy="455715"/>
        </a:xfrm>
        <a:prstGeom prst="roundRect">
          <a:avLst/>
        </a:prstGeom>
        <a:gradFill rotWithShape="0">
          <a:gsLst>
            <a:gs pos="0">
              <a:schemeClr val="accent5">
                <a:hueOff val="-2611844"/>
                <a:satOff val="-9854"/>
                <a:lumOff val="13613"/>
                <a:alphaOff val="0"/>
                <a:satMod val="103000"/>
                <a:lumMod val="102000"/>
                <a:tint val="94000"/>
              </a:schemeClr>
            </a:gs>
            <a:gs pos="50000">
              <a:schemeClr val="accent5">
                <a:hueOff val="-2611844"/>
                <a:satOff val="-9854"/>
                <a:lumOff val="13613"/>
                <a:alphaOff val="0"/>
                <a:satMod val="110000"/>
                <a:lumMod val="100000"/>
                <a:shade val="100000"/>
              </a:schemeClr>
            </a:gs>
            <a:gs pos="100000">
              <a:schemeClr val="accent5">
                <a:hueOff val="-2611844"/>
                <a:satOff val="-9854"/>
                <a:lumOff val="1361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Pain response</a:t>
          </a:r>
        </a:p>
      </dsp:txBody>
      <dsp:txXfrm>
        <a:off x="22246" y="3115696"/>
        <a:ext cx="4955633" cy="411223"/>
      </dsp:txXfrm>
    </dsp:sp>
    <dsp:sp modelId="{D8BD8010-8EF8-4A35-8233-88C469E6580C}">
      <dsp:nvSpPr>
        <dsp:cNvPr id="0" name=""/>
        <dsp:cNvSpPr/>
      </dsp:nvSpPr>
      <dsp:spPr>
        <a:xfrm>
          <a:off x="0" y="3603884"/>
          <a:ext cx="5000125" cy="455715"/>
        </a:xfrm>
        <a:prstGeom prst="roundRect">
          <a:avLst/>
        </a:prstGeom>
        <a:gradFill rotWithShape="0">
          <a:gsLst>
            <a:gs pos="0">
              <a:schemeClr val="accent5">
                <a:hueOff val="-3047151"/>
                <a:satOff val="-11496"/>
                <a:lumOff val="15882"/>
                <a:alphaOff val="0"/>
                <a:satMod val="103000"/>
                <a:lumMod val="102000"/>
                <a:tint val="94000"/>
              </a:schemeClr>
            </a:gs>
            <a:gs pos="50000">
              <a:schemeClr val="accent5">
                <a:hueOff val="-3047151"/>
                <a:satOff val="-11496"/>
                <a:lumOff val="15882"/>
                <a:alphaOff val="0"/>
                <a:satMod val="110000"/>
                <a:lumMod val="100000"/>
                <a:shade val="100000"/>
              </a:schemeClr>
            </a:gs>
            <a:gs pos="100000">
              <a:schemeClr val="accent5">
                <a:hueOff val="-3047151"/>
                <a:satOff val="-11496"/>
                <a:lumOff val="15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Interest/Motivator</a:t>
          </a:r>
        </a:p>
      </dsp:txBody>
      <dsp:txXfrm>
        <a:off x="22246" y="3626130"/>
        <a:ext cx="4955633" cy="411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B8D0D-CF5F-4EF1-BEB0-38D2FE9C50FE}">
      <dsp:nvSpPr>
        <dsp:cNvPr id="0" name=""/>
        <dsp:cNvSpPr/>
      </dsp:nvSpPr>
      <dsp:spPr>
        <a:xfrm>
          <a:off x="46714" y="0"/>
          <a:ext cx="2640184" cy="15841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400" kern="1200" dirty="0"/>
            <a:t>Visual</a:t>
          </a:r>
        </a:p>
        <a:p>
          <a:pPr marL="0" lvl="0" indent="0" algn="ctr" defTabSz="1244600">
            <a:lnSpc>
              <a:spcPct val="90000"/>
            </a:lnSpc>
            <a:spcBef>
              <a:spcPct val="0"/>
            </a:spcBef>
            <a:spcAft>
              <a:spcPct val="35000"/>
            </a:spcAft>
            <a:buNone/>
          </a:pPr>
          <a:r>
            <a:rPr lang="en-US" sz="1400" kern="1200" dirty="0"/>
            <a:t>Bright lights</a:t>
          </a:r>
        </a:p>
        <a:p>
          <a:pPr marL="0" lvl="0" indent="0" algn="ctr" defTabSz="1244600">
            <a:lnSpc>
              <a:spcPct val="90000"/>
            </a:lnSpc>
            <a:spcBef>
              <a:spcPct val="0"/>
            </a:spcBef>
            <a:spcAft>
              <a:spcPct val="35000"/>
            </a:spcAft>
            <a:buNone/>
          </a:pPr>
          <a:r>
            <a:rPr lang="en-US" sz="1400" kern="1200" dirty="0"/>
            <a:t>PPE</a:t>
          </a:r>
        </a:p>
        <a:p>
          <a:pPr marL="0" lvl="0" indent="0" algn="ctr" defTabSz="1244600">
            <a:lnSpc>
              <a:spcPct val="90000"/>
            </a:lnSpc>
            <a:spcBef>
              <a:spcPct val="0"/>
            </a:spcBef>
            <a:spcAft>
              <a:spcPct val="35000"/>
            </a:spcAft>
            <a:buNone/>
          </a:pPr>
          <a:r>
            <a:rPr lang="en-US" sz="1400" kern="1200" dirty="0"/>
            <a:t>Multiple staff </a:t>
          </a:r>
        </a:p>
        <a:p>
          <a:pPr marL="0" lvl="0" indent="0" algn="ctr" defTabSz="1244600">
            <a:lnSpc>
              <a:spcPct val="90000"/>
            </a:lnSpc>
            <a:spcBef>
              <a:spcPct val="0"/>
            </a:spcBef>
            <a:spcAft>
              <a:spcPct val="35000"/>
            </a:spcAft>
            <a:buNone/>
          </a:pPr>
          <a:r>
            <a:rPr lang="en-US" sz="1400" kern="1200" dirty="0"/>
            <a:t>Unfamiliar equipment</a:t>
          </a:r>
        </a:p>
        <a:p>
          <a:pPr marL="0" lvl="0" indent="0" algn="ctr" defTabSz="1244600">
            <a:lnSpc>
              <a:spcPct val="90000"/>
            </a:lnSpc>
            <a:spcBef>
              <a:spcPct val="0"/>
            </a:spcBef>
            <a:spcAft>
              <a:spcPct val="35000"/>
            </a:spcAft>
            <a:buNone/>
          </a:pPr>
          <a:r>
            <a:rPr lang="en-US" sz="2900" kern="1200" dirty="0"/>
            <a:t>	</a:t>
          </a:r>
        </a:p>
      </dsp:txBody>
      <dsp:txXfrm>
        <a:off x="46714" y="0"/>
        <a:ext cx="2640184" cy="1584110"/>
      </dsp:txXfrm>
    </dsp:sp>
    <dsp:sp modelId="{4D0DC866-AF8F-4AE6-AE9F-C115E283A944}">
      <dsp:nvSpPr>
        <dsp:cNvPr id="0" name=""/>
        <dsp:cNvSpPr/>
      </dsp:nvSpPr>
      <dsp:spPr>
        <a:xfrm>
          <a:off x="2962217" y="0"/>
          <a:ext cx="2640184" cy="1584110"/>
        </a:xfrm>
        <a:prstGeom prst="rect">
          <a:avLst/>
        </a:prstGeom>
        <a:solidFill>
          <a:schemeClr val="accent5">
            <a:hueOff val="-761788"/>
            <a:satOff val="-2874"/>
            <a:lumOff val="3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Auditory</a:t>
          </a:r>
        </a:p>
        <a:p>
          <a:pPr marL="0" lvl="0" indent="0" algn="ctr" defTabSz="1066800">
            <a:lnSpc>
              <a:spcPct val="90000"/>
            </a:lnSpc>
            <a:spcBef>
              <a:spcPct val="0"/>
            </a:spcBef>
            <a:spcAft>
              <a:spcPct val="35000"/>
            </a:spcAft>
            <a:buNone/>
          </a:pPr>
          <a:r>
            <a:rPr lang="en-US" sz="1600" kern="1200" dirty="0"/>
            <a:t>Beeping monitors</a:t>
          </a:r>
        </a:p>
        <a:p>
          <a:pPr marL="0" lvl="0" indent="0" algn="ctr" defTabSz="1066800">
            <a:lnSpc>
              <a:spcPct val="90000"/>
            </a:lnSpc>
            <a:spcBef>
              <a:spcPct val="0"/>
            </a:spcBef>
            <a:spcAft>
              <a:spcPct val="35000"/>
            </a:spcAft>
            <a:buNone/>
          </a:pPr>
          <a:r>
            <a:rPr lang="en-US" sz="1600" kern="1200" dirty="0"/>
            <a:t>Staff conversation</a:t>
          </a:r>
        </a:p>
        <a:p>
          <a:pPr marL="0" lvl="0" indent="0" algn="ctr" defTabSz="1066800">
            <a:lnSpc>
              <a:spcPct val="90000"/>
            </a:lnSpc>
            <a:spcBef>
              <a:spcPct val="0"/>
            </a:spcBef>
            <a:spcAft>
              <a:spcPct val="35000"/>
            </a:spcAft>
            <a:buNone/>
          </a:pPr>
          <a:r>
            <a:rPr lang="en-US" sz="1600" kern="1200" dirty="0"/>
            <a:t>Humming of lights</a:t>
          </a:r>
        </a:p>
        <a:p>
          <a:pPr marL="0" lvl="0" indent="0" algn="ctr" defTabSz="1066800">
            <a:lnSpc>
              <a:spcPct val="90000"/>
            </a:lnSpc>
            <a:spcBef>
              <a:spcPct val="0"/>
            </a:spcBef>
            <a:spcAft>
              <a:spcPct val="35000"/>
            </a:spcAft>
            <a:buNone/>
          </a:pPr>
          <a:r>
            <a:rPr lang="en-US" sz="1600" kern="1200" dirty="0"/>
            <a:t>Call bell</a:t>
          </a:r>
        </a:p>
      </dsp:txBody>
      <dsp:txXfrm>
        <a:off x="2962217" y="0"/>
        <a:ext cx="2640184" cy="1584110"/>
      </dsp:txXfrm>
    </dsp:sp>
    <dsp:sp modelId="{94954A82-1B1C-40FA-B3BE-67E206BFA2E5}">
      <dsp:nvSpPr>
        <dsp:cNvPr id="0" name=""/>
        <dsp:cNvSpPr/>
      </dsp:nvSpPr>
      <dsp:spPr>
        <a:xfrm>
          <a:off x="5855120" y="1247"/>
          <a:ext cx="2640184" cy="1584110"/>
        </a:xfrm>
        <a:prstGeom prst="rect">
          <a:avLst/>
        </a:prstGeom>
        <a:solidFill>
          <a:schemeClr val="accent5">
            <a:hueOff val="-1523576"/>
            <a:satOff val="-5748"/>
            <a:lumOff val="7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Tactile</a:t>
          </a:r>
        </a:p>
        <a:p>
          <a:pPr marL="0" lvl="0" indent="0" algn="ctr" defTabSz="1066800">
            <a:lnSpc>
              <a:spcPct val="90000"/>
            </a:lnSpc>
            <a:spcBef>
              <a:spcPct val="0"/>
            </a:spcBef>
            <a:spcAft>
              <a:spcPct val="35000"/>
            </a:spcAft>
            <a:buNone/>
          </a:pPr>
          <a:r>
            <a:rPr lang="en-US" sz="1600" kern="1200" dirty="0"/>
            <a:t>Gowns</a:t>
          </a:r>
        </a:p>
        <a:p>
          <a:pPr marL="0" lvl="0" indent="0" algn="ctr" defTabSz="1066800">
            <a:lnSpc>
              <a:spcPct val="90000"/>
            </a:lnSpc>
            <a:spcBef>
              <a:spcPct val="0"/>
            </a:spcBef>
            <a:spcAft>
              <a:spcPct val="35000"/>
            </a:spcAft>
            <a:buNone/>
          </a:pPr>
          <a:r>
            <a:rPr lang="en-US" sz="1600" kern="1200" dirty="0"/>
            <a:t>ID bands</a:t>
          </a:r>
        </a:p>
        <a:p>
          <a:pPr marL="0" lvl="0" indent="0" algn="ctr" defTabSz="1066800">
            <a:lnSpc>
              <a:spcPct val="90000"/>
            </a:lnSpc>
            <a:spcBef>
              <a:spcPct val="0"/>
            </a:spcBef>
            <a:spcAft>
              <a:spcPct val="35000"/>
            </a:spcAft>
            <a:buNone/>
          </a:pPr>
          <a:r>
            <a:rPr lang="en-US" sz="1600" kern="1200" dirty="0"/>
            <a:t>Tape</a:t>
          </a:r>
        </a:p>
        <a:p>
          <a:pPr marL="0" lvl="0" indent="0" algn="ctr" defTabSz="1066800">
            <a:lnSpc>
              <a:spcPct val="90000"/>
            </a:lnSpc>
            <a:spcBef>
              <a:spcPct val="0"/>
            </a:spcBef>
            <a:spcAft>
              <a:spcPct val="35000"/>
            </a:spcAft>
            <a:buNone/>
          </a:pPr>
          <a:r>
            <a:rPr lang="en-US" sz="1600" kern="1200" dirty="0"/>
            <a:t>Pulse Ox</a:t>
          </a:r>
        </a:p>
      </dsp:txBody>
      <dsp:txXfrm>
        <a:off x="5855120" y="1247"/>
        <a:ext cx="2640184" cy="1584110"/>
      </dsp:txXfrm>
    </dsp:sp>
    <dsp:sp modelId="{DE291E3D-96D0-433E-8551-500CB0D02C4F}">
      <dsp:nvSpPr>
        <dsp:cNvPr id="0" name=""/>
        <dsp:cNvSpPr/>
      </dsp:nvSpPr>
      <dsp:spPr>
        <a:xfrm>
          <a:off x="1369433" y="1853946"/>
          <a:ext cx="2640184" cy="1584110"/>
        </a:xfrm>
        <a:prstGeom prst="rect">
          <a:avLst/>
        </a:prstGeom>
        <a:solidFill>
          <a:schemeClr val="accent5">
            <a:hueOff val="-2285364"/>
            <a:satOff val="-8622"/>
            <a:lumOff val="11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Taste/Smell</a:t>
          </a:r>
        </a:p>
        <a:p>
          <a:pPr marL="0" lvl="0" indent="0" algn="ctr" defTabSz="1066800">
            <a:lnSpc>
              <a:spcPct val="90000"/>
            </a:lnSpc>
            <a:spcBef>
              <a:spcPct val="0"/>
            </a:spcBef>
            <a:spcAft>
              <a:spcPct val="35000"/>
            </a:spcAft>
            <a:buNone/>
          </a:pPr>
          <a:r>
            <a:rPr lang="en-US" sz="1600" kern="1200" dirty="0"/>
            <a:t>IV fluids</a:t>
          </a:r>
        </a:p>
        <a:p>
          <a:pPr marL="0" lvl="0" indent="0" algn="ctr" defTabSz="1066800">
            <a:lnSpc>
              <a:spcPct val="90000"/>
            </a:lnSpc>
            <a:spcBef>
              <a:spcPct val="0"/>
            </a:spcBef>
            <a:spcAft>
              <a:spcPct val="35000"/>
            </a:spcAft>
            <a:buNone/>
          </a:pPr>
          <a:r>
            <a:rPr lang="en-US" sz="1600" kern="1200" dirty="0"/>
            <a:t>Alcohol wipes</a:t>
          </a:r>
        </a:p>
        <a:p>
          <a:pPr marL="0" lvl="0" indent="0" algn="ctr" defTabSz="1066800">
            <a:lnSpc>
              <a:spcPct val="90000"/>
            </a:lnSpc>
            <a:spcBef>
              <a:spcPct val="0"/>
            </a:spcBef>
            <a:spcAft>
              <a:spcPct val="35000"/>
            </a:spcAft>
            <a:buNone/>
          </a:pPr>
          <a:r>
            <a:rPr lang="en-US" sz="1600" kern="1200" dirty="0"/>
            <a:t>PO medication</a:t>
          </a:r>
        </a:p>
        <a:p>
          <a:pPr marL="0" lvl="0" indent="0" algn="ctr" defTabSz="1066800">
            <a:lnSpc>
              <a:spcPct val="90000"/>
            </a:lnSpc>
            <a:spcBef>
              <a:spcPct val="0"/>
            </a:spcBef>
            <a:spcAft>
              <a:spcPct val="35000"/>
            </a:spcAft>
            <a:buNone/>
          </a:pPr>
          <a:r>
            <a:rPr lang="en-US" sz="1600" kern="1200" dirty="0"/>
            <a:t>Cleaning products</a:t>
          </a:r>
        </a:p>
      </dsp:txBody>
      <dsp:txXfrm>
        <a:off x="1369433" y="1853946"/>
        <a:ext cx="2640184" cy="1584110"/>
      </dsp:txXfrm>
    </dsp:sp>
    <dsp:sp modelId="{3BE78CB8-D0F3-4466-9277-2342C0E2E117}">
      <dsp:nvSpPr>
        <dsp:cNvPr id="0" name=""/>
        <dsp:cNvSpPr/>
      </dsp:nvSpPr>
      <dsp:spPr>
        <a:xfrm>
          <a:off x="4266534" y="1785315"/>
          <a:ext cx="2884692" cy="1749824"/>
        </a:xfrm>
        <a:prstGeom prst="rect">
          <a:avLst/>
        </a:prstGeom>
        <a:solidFill>
          <a:schemeClr val="accent5">
            <a:hueOff val="-3047151"/>
            <a:satOff val="-11496"/>
            <a:lumOff val="1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Proprioception</a:t>
          </a:r>
        </a:p>
        <a:p>
          <a:pPr marL="0" lvl="0" indent="0" algn="ctr" defTabSz="1066800">
            <a:lnSpc>
              <a:spcPct val="90000"/>
            </a:lnSpc>
            <a:spcBef>
              <a:spcPct val="0"/>
            </a:spcBef>
            <a:spcAft>
              <a:spcPct val="35000"/>
            </a:spcAft>
            <a:buNone/>
          </a:pPr>
          <a:r>
            <a:rPr lang="en-US" sz="1600" kern="1200" dirty="0"/>
            <a:t>Transitions</a:t>
          </a:r>
        </a:p>
        <a:p>
          <a:pPr marL="0" lvl="0" indent="0" algn="ctr" defTabSz="1066800">
            <a:lnSpc>
              <a:spcPct val="90000"/>
            </a:lnSpc>
            <a:spcBef>
              <a:spcPct val="0"/>
            </a:spcBef>
            <a:spcAft>
              <a:spcPct val="35000"/>
            </a:spcAft>
            <a:buNone/>
          </a:pPr>
          <a:r>
            <a:rPr lang="en-US" sz="1600" kern="1200" dirty="0"/>
            <a:t>Stretcher</a:t>
          </a:r>
        </a:p>
        <a:p>
          <a:pPr marL="0" lvl="0" indent="0" algn="ctr" defTabSz="1066800">
            <a:lnSpc>
              <a:spcPct val="90000"/>
            </a:lnSpc>
            <a:spcBef>
              <a:spcPct val="0"/>
            </a:spcBef>
            <a:spcAft>
              <a:spcPct val="35000"/>
            </a:spcAft>
            <a:buNone/>
          </a:pPr>
          <a:r>
            <a:rPr lang="en-US" sz="1600" kern="1200" dirty="0"/>
            <a:t>Physical Assessments</a:t>
          </a:r>
        </a:p>
        <a:p>
          <a:pPr marL="0" lvl="0" indent="0" algn="ctr" defTabSz="1066800">
            <a:lnSpc>
              <a:spcPct val="90000"/>
            </a:lnSpc>
            <a:spcBef>
              <a:spcPct val="0"/>
            </a:spcBef>
            <a:spcAft>
              <a:spcPct val="35000"/>
            </a:spcAft>
            <a:buNone/>
          </a:pPr>
          <a:r>
            <a:rPr lang="en-US" sz="1600" kern="1200" dirty="0"/>
            <a:t>Limitations/Isolation</a:t>
          </a:r>
        </a:p>
        <a:p>
          <a:pPr marL="0" lvl="0" indent="0" algn="ctr" defTabSz="1066800">
            <a:lnSpc>
              <a:spcPct val="90000"/>
            </a:lnSpc>
            <a:spcBef>
              <a:spcPct val="0"/>
            </a:spcBef>
            <a:spcAft>
              <a:spcPct val="35000"/>
            </a:spcAft>
            <a:buNone/>
          </a:pPr>
          <a:endParaRPr lang="en-US" sz="1600" kern="1200" dirty="0"/>
        </a:p>
      </dsp:txBody>
      <dsp:txXfrm>
        <a:off x="4266534" y="1785315"/>
        <a:ext cx="2884692" cy="1749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B8D0D-CF5F-4EF1-BEB0-38D2FE9C50FE}">
      <dsp:nvSpPr>
        <dsp:cNvPr id="0" name=""/>
        <dsp:cNvSpPr/>
      </dsp:nvSpPr>
      <dsp:spPr>
        <a:xfrm>
          <a:off x="4504" y="18297"/>
          <a:ext cx="2626194" cy="17647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400" kern="1200" dirty="0"/>
            <a:t>Visual</a:t>
          </a:r>
        </a:p>
        <a:p>
          <a:pPr marL="0" lvl="0" indent="0" algn="ctr" defTabSz="1244600">
            <a:lnSpc>
              <a:spcPct val="90000"/>
            </a:lnSpc>
            <a:spcBef>
              <a:spcPct val="0"/>
            </a:spcBef>
            <a:spcAft>
              <a:spcPct val="35000"/>
            </a:spcAft>
            <a:buNone/>
          </a:pPr>
          <a:r>
            <a:rPr lang="en-US" sz="1200" kern="1200" dirty="0"/>
            <a:t>Dim overhead lights</a:t>
          </a:r>
        </a:p>
        <a:p>
          <a:pPr marL="0" lvl="0" indent="0" algn="ctr" defTabSz="1244600">
            <a:lnSpc>
              <a:spcPct val="90000"/>
            </a:lnSpc>
            <a:spcBef>
              <a:spcPct val="0"/>
            </a:spcBef>
            <a:spcAft>
              <a:spcPct val="35000"/>
            </a:spcAft>
            <a:buNone/>
          </a:pPr>
          <a:r>
            <a:rPr lang="en-US" sz="1200" kern="1200" dirty="0"/>
            <a:t>Offer sunglasses</a:t>
          </a:r>
        </a:p>
        <a:p>
          <a:pPr marL="0" lvl="0" indent="0" algn="ctr" defTabSz="1244600">
            <a:lnSpc>
              <a:spcPct val="90000"/>
            </a:lnSpc>
            <a:spcBef>
              <a:spcPct val="0"/>
            </a:spcBef>
            <a:spcAft>
              <a:spcPct val="35000"/>
            </a:spcAft>
            <a:buNone/>
          </a:pPr>
          <a:r>
            <a:rPr lang="en-US" sz="1200" kern="1200" dirty="0"/>
            <a:t>Use visual supports to aid in transitions</a:t>
          </a:r>
        </a:p>
        <a:p>
          <a:pPr marL="0" lvl="0" indent="0" algn="ctr" defTabSz="1244600">
            <a:lnSpc>
              <a:spcPct val="90000"/>
            </a:lnSpc>
            <a:spcBef>
              <a:spcPct val="0"/>
            </a:spcBef>
            <a:spcAft>
              <a:spcPct val="35000"/>
            </a:spcAft>
            <a:buNone/>
          </a:pPr>
          <a:r>
            <a:rPr lang="en-US" sz="1200" kern="1200" dirty="0"/>
            <a:t>Remove or cover threatening items in the room</a:t>
          </a:r>
        </a:p>
        <a:p>
          <a:pPr marL="0" lvl="0" indent="0" algn="ctr" defTabSz="1244600">
            <a:lnSpc>
              <a:spcPct val="90000"/>
            </a:lnSpc>
            <a:spcBef>
              <a:spcPct val="0"/>
            </a:spcBef>
            <a:spcAft>
              <a:spcPct val="35000"/>
            </a:spcAft>
            <a:buNone/>
          </a:pPr>
          <a:r>
            <a:rPr lang="en-US" sz="2900" kern="1200" dirty="0"/>
            <a:t>	</a:t>
          </a:r>
        </a:p>
      </dsp:txBody>
      <dsp:txXfrm>
        <a:off x="4504" y="18297"/>
        <a:ext cx="2626194" cy="1764781"/>
      </dsp:txXfrm>
    </dsp:sp>
    <dsp:sp modelId="{4D0DC866-AF8F-4AE6-AE9F-C115E283A944}">
      <dsp:nvSpPr>
        <dsp:cNvPr id="0" name=""/>
        <dsp:cNvSpPr/>
      </dsp:nvSpPr>
      <dsp:spPr>
        <a:xfrm>
          <a:off x="2900922" y="95246"/>
          <a:ext cx="2702235" cy="1725933"/>
        </a:xfrm>
        <a:prstGeom prst="rect">
          <a:avLst/>
        </a:prstGeom>
        <a:solidFill>
          <a:schemeClr val="accent5">
            <a:hueOff val="-761788"/>
            <a:satOff val="-2874"/>
            <a:lumOff val="3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Auditory</a:t>
          </a:r>
        </a:p>
        <a:p>
          <a:pPr marL="0" lvl="0" indent="0" algn="ctr" defTabSz="1066800">
            <a:lnSpc>
              <a:spcPct val="90000"/>
            </a:lnSpc>
            <a:spcBef>
              <a:spcPct val="0"/>
            </a:spcBef>
            <a:spcAft>
              <a:spcPct val="35000"/>
            </a:spcAft>
            <a:buNone/>
          </a:pPr>
          <a:r>
            <a:rPr lang="en-US" sz="1200" kern="1200" dirty="0"/>
            <a:t>Consider an alternate waiting area</a:t>
          </a:r>
        </a:p>
        <a:p>
          <a:pPr marL="0" lvl="0" indent="0" algn="ctr" defTabSz="1066800">
            <a:lnSpc>
              <a:spcPct val="90000"/>
            </a:lnSpc>
            <a:spcBef>
              <a:spcPct val="0"/>
            </a:spcBef>
            <a:spcAft>
              <a:spcPct val="35000"/>
            </a:spcAft>
            <a:buNone/>
          </a:pPr>
          <a:r>
            <a:rPr lang="en-US" sz="1200" kern="1200" dirty="0"/>
            <a:t>Headphones</a:t>
          </a:r>
        </a:p>
        <a:p>
          <a:pPr marL="0" lvl="0" indent="0" algn="ctr" defTabSz="1066800">
            <a:lnSpc>
              <a:spcPct val="90000"/>
            </a:lnSpc>
            <a:spcBef>
              <a:spcPct val="0"/>
            </a:spcBef>
            <a:spcAft>
              <a:spcPct val="35000"/>
            </a:spcAft>
            <a:buNone/>
          </a:pPr>
          <a:r>
            <a:rPr lang="en-US" sz="1200" kern="1200" dirty="0"/>
            <a:t>Reduce number of staff at one time</a:t>
          </a:r>
        </a:p>
        <a:p>
          <a:pPr marL="0" lvl="0" indent="0" algn="ctr" defTabSz="1066800">
            <a:lnSpc>
              <a:spcPct val="90000"/>
            </a:lnSpc>
            <a:spcBef>
              <a:spcPct val="0"/>
            </a:spcBef>
            <a:spcAft>
              <a:spcPct val="35000"/>
            </a:spcAft>
            <a:buNone/>
          </a:pPr>
          <a:r>
            <a:rPr lang="en-US" sz="1200" kern="1200" dirty="0"/>
            <a:t>Keep exam room door closed</a:t>
          </a:r>
        </a:p>
      </dsp:txBody>
      <dsp:txXfrm>
        <a:off x="2900922" y="95246"/>
        <a:ext cx="2702235" cy="1725933"/>
      </dsp:txXfrm>
    </dsp:sp>
    <dsp:sp modelId="{94954A82-1B1C-40FA-B3BE-67E206BFA2E5}">
      <dsp:nvSpPr>
        <dsp:cNvPr id="0" name=""/>
        <dsp:cNvSpPr/>
      </dsp:nvSpPr>
      <dsp:spPr>
        <a:xfrm>
          <a:off x="5873380" y="125687"/>
          <a:ext cx="2702235" cy="1621341"/>
        </a:xfrm>
        <a:prstGeom prst="rect">
          <a:avLst/>
        </a:prstGeom>
        <a:solidFill>
          <a:schemeClr val="accent5">
            <a:hueOff val="-1523576"/>
            <a:satOff val="-5748"/>
            <a:lumOff val="7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Tactile</a:t>
          </a:r>
        </a:p>
        <a:p>
          <a:pPr marL="0" lvl="0" indent="0" algn="ctr" defTabSz="1066800">
            <a:lnSpc>
              <a:spcPct val="90000"/>
            </a:lnSpc>
            <a:spcBef>
              <a:spcPct val="0"/>
            </a:spcBef>
            <a:spcAft>
              <a:spcPct val="35000"/>
            </a:spcAft>
            <a:buNone/>
          </a:pPr>
          <a:r>
            <a:rPr lang="en-US" sz="1400" kern="1200" dirty="0"/>
            <a:t>If possible, allow patient to remain in their own clothes</a:t>
          </a:r>
        </a:p>
        <a:p>
          <a:pPr marL="0" lvl="0" indent="0" algn="ctr" defTabSz="1066800">
            <a:lnSpc>
              <a:spcPct val="90000"/>
            </a:lnSpc>
            <a:spcBef>
              <a:spcPct val="0"/>
            </a:spcBef>
            <a:spcAft>
              <a:spcPct val="35000"/>
            </a:spcAft>
            <a:buNone/>
          </a:pPr>
          <a:r>
            <a:rPr lang="en-US" sz="1400" kern="1200" dirty="0"/>
            <a:t>Allow patient to touch equipment first</a:t>
          </a:r>
        </a:p>
        <a:p>
          <a:pPr marL="0" lvl="0" indent="0" algn="ctr" defTabSz="1066800">
            <a:lnSpc>
              <a:spcPct val="90000"/>
            </a:lnSpc>
            <a:spcBef>
              <a:spcPct val="0"/>
            </a:spcBef>
            <a:spcAft>
              <a:spcPct val="35000"/>
            </a:spcAft>
            <a:buNone/>
          </a:pPr>
          <a:r>
            <a:rPr lang="en-US" sz="1400" kern="1200" dirty="0"/>
            <a:t>“Tell, Show, Do”</a:t>
          </a:r>
        </a:p>
      </dsp:txBody>
      <dsp:txXfrm>
        <a:off x="5873380" y="125687"/>
        <a:ext cx="2702235" cy="1621341"/>
      </dsp:txXfrm>
    </dsp:sp>
    <dsp:sp modelId="{DE291E3D-96D0-433E-8551-500CB0D02C4F}">
      <dsp:nvSpPr>
        <dsp:cNvPr id="0" name=""/>
        <dsp:cNvSpPr/>
      </dsp:nvSpPr>
      <dsp:spPr>
        <a:xfrm>
          <a:off x="1445417" y="2008845"/>
          <a:ext cx="2702235" cy="1621341"/>
        </a:xfrm>
        <a:prstGeom prst="rect">
          <a:avLst/>
        </a:prstGeom>
        <a:solidFill>
          <a:schemeClr val="accent5">
            <a:hueOff val="-2285364"/>
            <a:satOff val="-8622"/>
            <a:lumOff val="11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Taste/Smell</a:t>
          </a:r>
        </a:p>
        <a:p>
          <a:pPr marL="0" lvl="0" indent="0" algn="ctr" defTabSz="1066800">
            <a:lnSpc>
              <a:spcPct val="90000"/>
            </a:lnSpc>
            <a:spcBef>
              <a:spcPct val="0"/>
            </a:spcBef>
            <a:spcAft>
              <a:spcPct val="35000"/>
            </a:spcAft>
            <a:buNone/>
          </a:pPr>
          <a:r>
            <a:rPr lang="en-US" sz="1400" kern="1200" dirty="0"/>
            <a:t>Be aware of sensory concerns</a:t>
          </a:r>
        </a:p>
        <a:p>
          <a:pPr marL="0" lvl="0" indent="0" algn="ctr" defTabSz="1066800">
            <a:lnSpc>
              <a:spcPct val="90000"/>
            </a:lnSpc>
            <a:spcBef>
              <a:spcPct val="0"/>
            </a:spcBef>
            <a:spcAft>
              <a:spcPct val="35000"/>
            </a:spcAft>
            <a:buNone/>
          </a:pPr>
          <a:r>
            <a:rPr lang="en-US" sz="1400" kern="1200" dirty="0"/>
            <a:t>Avoid stressors or complete most invasive task last</a:t>
          </a:r>
        </a:p>
        <a:p>
          <a:pPr marL="0" lvl="0" indent="0" algn="ctr" defTabSz="1066800">
            <a:lnSpc>
              <a:spcPct val="90000"/>
            </a:lnSpc>
            <a:spcBef>
              <a:spcPct val="0"/>
            </a:spcBef>
            <a:spcAft>
              <a:spcPct val="35000"/>
            </a:spcAft>
            <a:buNone/>
          </a:pPr>
          <a:r>
            <a:rPr lang="en-US" sz="1400" kern="1200" dirty="0"/>
            <a:t>Use soap and water instead of hand sanitizer</a:t>
          </a:r>
        </a:p>
      </dsp:txBody>
      <dsp:txXfrm>
        <a:off x="1445417" y="2008845"/>
        <a:ext cx="2702235" cy="1621341"/>
      </dsp:txXfrm>
    </dsp:sp>
    <dsp:sp modelId="{3BE78CB8-D0F3-4466-9277-2342C0E2E117}">
      <dsp:nvSpPr>
        <dsp:cNvPr id="0" name=""/>
        <dsp:cNvSpPr/>
      </dsp:nvSpPr>
      <dsp:spPr>
        <a:xfrm>
          <a:off x="4410606" y="2023404"/>
          <a:ext cx="2702235" cy="1621341"/>
        </a:xfrm>
        <a:prstGeom prst="rect">
          <a:avLst/>
        </a:prstGeom>
        <a:solidFill>
          <a:schemeClr val="accent5">
            <a:hueOff val="-3047151"/>
            <a:satOff val="-11496"/>
            <a:lumOff val="1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Proprioception</a:t>
          </a:r>
        </a:p>
        <a:p>
          <a:pPr marL="0" lvl="0" indent="0" algn="ctr" defTabSz="711200">
            <a:lnSpc>
              <a:spcPct val="90000"/>
            </a:lnSpc>
            <a:spcBef>
              <a:spcPct val="0"/>
            </a:spcBef>
            <a:spcAft>
              <a:spcPct val="35000"/>
            </a:spcAft>
            <a:buNone/>
          </a:pPr>
          <a:r>
            <a:rPr lang="en-US" sz="1400" kern="1200" dirty="0"/>
            <a:t>Explain any movement prior</a:t>
          </a:r>
        </a:p>
        <a:p>
          <a:pPr marL="0" lvl="0" indent="0" algn="ctr" defTabSz="711200">
            <a:lnSpc>
              <a:spcPct val="90000"/>
            </a:lnSpc>
            <a:spcBef>
              <a:spcPct val="0"/>
            </a:spcBef>
            <a:spcAft>
              <a:spcPct val="35000"/>
            </a:spcAft>
            <a:buNone/>
          </a:pPr>
          <a:r>
            <a:rPr lang="en-US" sz="1400" kern="1200" dirty="0"/>
            <a:t>“First, then…”</a:t>
          </a:r>
        </a:p>
        <a:p>
          <a:pPr marL="0" lvl="0" indent="0" algn="ctr" defTabSz="711200">
            <a:lnSpc>
              <a:spcPct val="90000"/>
            </a:lnSpc>
            <a:spcBef>
              <a:spcPct val="0"/>
            </a:spcBef>
            <a:spcAft>
              <a:spcPct val="35000"/>
            </a:spcAft>
            <a:buNone/>
          </a:pPr>
          <a:r>
            <a:rPr lang="en-US" sz="1400" kern="1200" dirty="0"/>
            <a:t>Facilitate breaks as necessary</a:t>
          </a:r>
        </a:p>
        <a:p>
          <a:pPr marL="0" lvl="0" indent="0" algn="ctr" defTabSz="711200">
            <a:lnSpc>
              <a:spcPct val="90000"/>
            </a:lnSpc>
            <a:spcBef>
              <a:spcPct val="0"/>
            </a:spcBef>
            <a:spcAft>
              <a:spcPct val="35000"/>
            </a:spcAft>
            <a:buNone/>
          </a:pPr>
          <a:r>
            <a:rPr lang="en-US" sz="1400" kern="1200" dirty="0"/>
            <a:t>Weighted materials</a:t>
          </a:r>
        </a:p>
        <a:p>
          <a:pPr marL="0" lvl="0" indent="0" algn="ctr" defTabSz="711200">
            <a:lnSpc>
              <a:spcPct val="90000"/>
            </a:lnSpc>
            <a:spcBef>
              <a:spcPct val="0"/>
            </a:spcBef>
            <a:spcAft>
              <a:spcPct val="35000"/>
            </a:spcAft>
            <a:buNone/>
          </a:pPr>
          <a:endParaRPr lang="en-US" sz="1600" kern="1200" dirty="0"/>
        </a:p>
      </dsp:txBody>
      <dsp:txXfrm>
        <a:off x="4410606" y="2023404"/>
        <a:ext cx="2702235" cy="1621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C8D20-2DC7-4A4D-B2C3-92FBA4D3DEEF}">
      <dsp:nvSpPr>
        <dsp:cNvPr id="0" name=""/>
        <dsp:cNvSpPr/>
      </dsp:nvSpPr>
      <dsp:spPr>
        <a:xfrm>
          <a:off x="300927" y="794727"/>
          <a:ext cx="929654" cy="92965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D5934-DBB7-4C9D-9C0A-D0506BF436CE}">
      <dsp:nvSpPr>
        <dsp:cNvPr id="0" name=""/>
        <dsp:cNvSpPr/>
      </dsp:nvSpPr>
      <dsp:spPr>
        <a:xfrm>
          <a:off x="499050" y="992850"/>
          <a:ext cx="533408" cy="533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1BEA7E-2D08-43C0-92A8-3792B1A38B5B}">
      <dsp:nvSpPr>
        <dsp:cNvPr id="0" name=""/>
        <dsp:cNvSpPr/>
      </dsp:nvSpPr>
      <dsp:spPr>
        <a:xfrm>
          <a:off x="3743" y="2013946"/>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Ask parent/caregiver what might improve the experience</a:t>
          </a:r>
        </a:p>
      </dsp:txBody>
      <dsp:txXfrm>
        <a:off x="3743" y="2013946"/>
        <a:ext cx="1524023" cy="609609"/>
      </dsp:txXfrm>
    </dsp:sp>
    <dsp:sp modelId="{5BBD8950-DCC9-4E8A-BDB9-51765BD23E7E}">
      <dsp:nvSpPr>
        <dsp:cNvPr id="0" name=""/>
        <dsp:cNvSpPr/>
      </dsp:nvSpPr>
      <dsp:spPr>
        <a:xfrm>
          <a:off x="2091655" y="794727"/>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C3E31-A032-4A79-9F3D-F4C0D7A55F39}">
      <dsp:nvSpPr>
        <dsp:cNvPr id="0" name=""/>
        <dsp:cNvSpPr/>
      </dsp:nvSpPr>
      <dsp:spPr>
        <a:xfrm>
          <a:off x="2289778" y="992850"/>
          <a:ext cx="533408" cy="533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12F1E-B093-4899-ADF8-660FFDF7171E}">
      <dsp:nvSpPr>
        <dsp:cNvPr id="0" name=""/>
        <dsp:cNvSpPr/>
      </dsp:nvSpPr>
      <dsp:spPr>
        <a:xfrm>
          <a:off x="1794470" y="2013946"/>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Be patient. Allow for a slower process.</a:t>
          </a:r>
        </a:p>
      </dsp:txBody>
      <dsp:txXfrm>
        <a:off x="1794470" y="2013946"/>
        <a:ext cx="1524023" cy="609609"/>
      </dsp:txXfrm>
    </dsp:sp>
    <dsp:sp modelId="{4D9C0A03-0910-4277-BF5D-7FECAF40F593}">
      <dsp:nvSpPr>
        <dsp:cNvPr id="0" name=""/>
        <dsp:cNvSpPr/>
      </dsp:nvSpPr>
      <dsp:spPr>
        <a:xfrm>
          <a:off x="3882382" y="794727"/>
          <a:ext cx="929654" cy="92965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A283D-7CF0-40A2-AEB0-0C772FFD056E}">
      <dsp:nvSpPr>
        <dsp:cNvPr id="0" name=""/>
        <dsp:cNvSpPr/>
      </dsp:nvSpPr>
      <dsp:spPr>
        <a:xfrm>
          <a:off x="4080505" y="992850"/>
          <a:ext cx="533408" cy="533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1CD618-671B-4E32-8D90-10543A3E1BFC}">
      <dsp:nvSpPr>
        <dsp:cNvPr id="0" name=""/>
        <dsp:cNvSpPr/>
      </dsp:nvSpPr>
      <dsp:spPr>
        <a:xfrm>
          <a:off x="3585198" y="2013946"/>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Allow gradual desensitization to the environment and medical equipment.</a:t>
          </a:r>
        </a:p>
      </dsp:txBody>
      <dsp:txXfrm>
        <a:off x="3585198" y="2013946"/>
        <a:ext cx="1524023" cy="609609"/>
      </dsp:txXfrm>
    </dsp:sp>
    <dsp:sp modelId="{F8B526BF-68E1-4148-A3B4-881652988AB9}">
      <dsp:nvSpPr>
        <dsp:cNvPr id="0" name=""/>
        <dsp:cNvSpPr/>
      </dsp:nvSpPr>
      <dsp:spPr>
        <a:xfrm>
          <a:off x="5673110" y="794727"/>
          <a:ext cx="929654" cy="92965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41847-CA84-40BF-92B6-410A14DB957D}">
      <dsp:nvSpPr>
        <dsp:cNvPr id="0" name=""/>
        <dsp:cNvSpPr/>
      </dsp:nvSpPr>
      <dsp:spPr>
        <a:xfrm>
          <a:off x="5871233" y="992850"/>
          <a:ext cx="533408" cy="533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B91252-6B1C-46A2-ADCA-E055EA23E85E}">
      <dsp:nvSpPr>
        <dsp:cNvPr id="0" name=""/>
        <dsp:cNvSpPr/>
      </dsp:nvSpPr>
      <dsp:spPr>
        <a:xfrm>
          <a:off x="5375925" y="2013946"/>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Be aware of sensory issues</a:t>
          </a:r>
        </a:p>
      </dsp:txBody>
      <dsp:txXfrm>
        <a:off x="5375925" y="2013946"/>
        <a:ext cx="1524023" cy="609609"/>
      </dsp:txXfrm>
    </dsp:sp>
    <dsp:sp modelId="{4BCFF47D-2735-41BA-9B63-8E553DB41402}">
      <dsp:nvSpPr>
        <dsp:cNvPr id="0" name=""/>
        <dsp:cNvSpPr/>
      </dsp:nvSpPr>
      <dsp:spPr>
        <a:xfrm>
          <a:off x="7463837" y="794727"/>
          <a:ext cx="929654" cy="929654"/>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7C0EA-A35C-4C60-BC73-BC8D66312DCE}">
      <dsp:nvSpPr>
        <dsp:cNvPr id="0" name=""/>
        <dsp:cNvSpPr/>
      </dsp:nvSpPr>
      <dsp:spPr>
        <a:xfrm>
          <a:off x="7661960" y="992850"/>
          <a:ext cx="533408" cy="5334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C00D3D-A8F0-45A2-8FAD-E9749DB40BF7}">
      <dsp:nvSpPr>
        <dsp:cNvPr id="0" name=""/>
        <dsp:cNvSpPr/>
      </dsp:nvSpPr>
      <dsp:spPr>
        <a:xfrm>
          <a:off x="7166653" y="2013946"/>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Limit verbal and social interaction with the patient, if this is a known stressor.</a:t>
          </a:r>
        </a:p>
      </dsp:txBody>
      <dsp:txXfrm>
        <a:off x="7166653" y="2013946"/>
        <a:ext cx="1524023" cy="60960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1FE40E-0EB6-4E48-899D-2D88198D4ED2}" type="datetimeFigureOut">
              <a:rPr lang="en-US" smtClean="0"/>
              <a:t>9/17/2024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E488BB-9BED-8544-A677-20570A7DCFDC}" type="slidenum">
              <a:rPr lang="en-US" smtClean="0"/>
              <a:t>‹#›</a:t>
            </a:fld>
            <a:endParaRPr lang="en-US"/>
          </a:p>
        </p:txBody>
      </p:sp>
    </p:spTree>
    <p:extLst>
      <p:ext uri="{BB962C8B-B14F-4D97-AF65-F5344CB8AC3E}">
        <p14:creationId xmlns:p14="http://schemas.microsoft.com/office/powerpoint/2010/main" val="3820920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BF6C1-D610-C14F-97C6-C121B7E5A4AA}" type="datetimeFigureOut">
              <a:rPr lang="en-US" smtClean="0"/>
              <a:t>9/17/2024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57F8D-41A5-3C4A-A462-FE7C10BECEC1}" type="slidenum">
              <a:rPr lang="en-US" smtClean="0"/>
              <a:t>‹#›</a:t>
            </a:fld>
            <a:endParaRPr lang="en-US"/>
          </a:p>
        </p:txBody>
      </p:sp>
    </p:spTree>
    <p:extLst>
      <p:ext uri="{BB962C8B-B14F-4D97-AF65-F5344CB8AC3E}">
        <p14:creationId xmlns:p14="http://schemas.microsoft.com/office/powerpoint/2010/main" val="37878545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Pts experience stress from the anticipation of social interaction with the staff and described their resulting communication deficiencies as a “self-fulfilling prophecy”.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study poses that a fear of social interaction produces anxiety which causes stress and heightened sensory sensitivities. This reduces the threshold for overstimulation, making it difficult for the patient to concentrate and difficult to socially interact </a:t>
            </a:r>
            <a:endParaRPr lang="en-US" dirty="0"/>
          </a:p>
        </p:txBody>
      </p:sp>
      <p:sp>
        <p:nvSpPr>
          <p:cNvPr id="4" name="Slide Number Placeholder 3"/>
          <p:cNvSpPr>
            <a:spLocks noGrp="1"/>
          </p:cNvSpPr>
          <p:nvPr>
            <p:ph type="sldNum" sz="quarter" idx="5"/>
          </p:nvPr>
        </p:nvSpPr>
        <p:spPr/>
        <p:txBody>
          <a:bodyPr/>
          <a:lstStyle/>
          <a:p>
            <a:fld id="{B0EB8632-2028-2544-A55C-8D7D5934B77B}" type="slidenum">
              <a:rPr lang="en-US" smtClean="0"/>
              <a:t>6</a:t>
            </a:fld>
            <a:endParaRPr lang="en-US"/>
          </a:p>
        </p:txBody>
      </p:sp>
    </p:spTree>
    <p:extLst>
      <p:ext uri="{BB962C8B-B14F-4D97-AF65-F5344CB8AC3E}">
        <p14:creationId xmlns:p14="http://schemas.microsoft.com/office/powerpoint/2010/main" val="138296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Behaviors are often a result of boredom, anxiety or fear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-screaming, crying, tantrums, aggression, &amp; lack of cooperation</a:t>
            </a:r>
            <a:endParaRPr lang="en-US" dirty="0"/>
          </a:p>
          <a:p>
            <a:endParaRPr lang="en-US" dirty="0"/>
          </a:p>
        </p:txBody>
      </p:sp>
      <p:sp>
        <p:nvSpPr>
          <p:cNvPr id="4" name="Slide Number Placeholder 3"/>
          <p:cNvSpPr>
            <a:spLocks noGrp="1"/>
          </p:cNvSpPr>
          <p:nvPr>
            <p:ph type="sldNum" sz="quarter" idx="5"/>
          </p:nvPr>
        </p:nvSpPr>
        <p:spPr/>
        <p:txBody>
          <a:bodyPr/>
          <a:lstStyle/>
          <a:p>
            <a:fld id="{B0EB8632-2028-2544-A55C-8D7D5934B77B}" type="slidenum">
              <a:rPr lang="en-US" smtClean="0"/>
              <a:t>8</a:t>
            </a:fld>
            <a:endParaRPr lang="en-US"/>
          </a:p>
        </p:txBody>
      </p:sp>
    </p:spTree>
    <p:extLst>
      <p:ext uri="{BB962C8B-B14F-4D97-AF65-F5344CB8AC3E}">
        <p14:creationId xmlns:p14="http://schemas.microsoft.com/office/powerpoint/2010/main" val="76680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E9FF-25C4-3324-165B-88D6A4D6C274}"/>
              </a:ext>
            </a:extLst>
          </p:cNvPr>
          <p:cNvSpPr>
            <a:spLocks noGrp="1"/>
          </p:cNvSpPr>
          <p:nvPr>
            <p:ph type="ctrTitle"/>
          </p:nvPr>
        </p:nvSpPr>
        <p:spPr>
          <a:xfrm>
            <a:off x="1143000" y="841375"/>
            <a:ext cx="6858000" cy="1790700"/>
          </a:xfrm>
        </p:spPr>
        <p:txBody>
          <a:bodyPr anchor="b">
            <a:normAutofit/>
          </a:bodyPr>
          <a:lstStyle>
            <a:lvl1pPr algn="ctr">
              <a:defRPr sz="5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2BA0264-BDAB-E1B6-227E-8AA2192CD30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7D084F9-206A-C6BF-9B2B-7862B2FE48B6}"/>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5" name="Footer Placeholder 4">
            <a:extLst>
              <a:ext uri="{FF2B5EF4-FFF2-40B4-BE49-F238E27FC236}">
                <a16:creationId xmlns:a16="http://schemas.microsoft.com/office/drawing/2014/main" id="{424B9279-1124-DC90-005E-046836724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5ED8D-06CD-6B0C-1D59-8AFAC22EE890}"/>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404769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9E72-34A7-DE44-8427-FDDEE51DEA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C3032F-29B3-57CD-0F73-3196731890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28DE0-B8C2-B0A2-9FE8-0F016BCB80D7}"/>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5" name="Footer Placeholder 4">
            <a:extLst>
              <a:ext uri="{FF2B5EF4-FFF2-40B4-BE49-F238E27FC236}">
                <a16:creationId xmlns:a16="http://schemas.microsoft.com/office/drawing/2014/main" id="{80036E33-2E24-AFE3-5900-DA38E8292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24058-891E-A265-04E0-C1F904388040}"/>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217993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112B8-B4F1-4473-CAB4-84580754E0B4}"/>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337A1A-3E65-6A73-916A-73569F98EE07}"/>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2A300-9AAF-AC30-B391-BA28DAC79399}"/>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5" name="Footer Placeholder 4">
            <a:extLst>
              <a:ext uri="{FF2B5EF4-FFF2-40B4-BE49-F238E27FC236}">
                <a16:creationId xmlns:a16="http://schemas.microsoft.com/office/drawing/2014/main" id="{E32FD9B8-2894-5855-39B5-C18FCBBC3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1EC5D-2EDB-C818-4448-1D8ADB4917B2}"/>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75293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4"/>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191115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57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05CBD2CC-B0BF-014A-9086-844CF5C30C14}"/>
              </a:ext>
            </a:extLst>
          </p:cNvPr>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F33B6938-B3F8-894F-AEFC-AE8AE5B99BC5}"/>
              </a:ext>
            </a:extLst>
          </p:cNvPr>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933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70632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05CBD2CC-B0BF-014A-9086-844CF5C30C14}"/>
              </a:ext>
            </a:extLst>
          </p:cNvPr>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F33B6938-B3F8-894F-AEFC-AE8AE5B99BC5}"/>
              </a:ext>
            </a:extLst>
          </p:cNvPr>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0055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04764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05CBD2CC-B0BF-014A-9086-844CF5C30C14}"/>
              </a:ext>
            </a:extLst>
          </p:cNvPr>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F33B6938-B3F8-894F-AEFC-AE8AE5B99BC5}"/>
              </a:ext>
            </a:extLst>
          </p:cNvPr>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15762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5770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1E58-4C6C-C997-C011-E661BCBCD1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7CF78-EE08-C6F5-B481-B4A0A9CED5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65DD1-FA59-D075-7C9B-5CDEB79D0E7B}"/>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5" name="Footer Placeholder 4">
            <a:extLst>
              <a:ext uri="{FF2B5EF4-FFF2-40B4-BE49-F238E27FC236}">
                <a16:creationId xmlns:a16="http://schemas.microsoft.com/office/drawing/2014/main" id="{8DD37675-6C28-475A-1274-7C2E4F613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45879-7B6A-76F4-31F8-980375CE933D}"/>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1928807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64B37CB2-B3B7-A441-A8D0-FA38AADBDF0B}"/>
              </a:ext>
            </a:extLst>
          </p:cNvPr>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C3EFCC1-8DF3-4645-8FBB-43C7F6DB7687}"/>
              </a:ext>
            </a:extLst>
          </p:cNvPr>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0503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93336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7" y="1530220"/>
            <a:ext cx="8201608" cy="1567543"/>
          </a:xfrm>
          <a:prstGeom prst="rect">
            <a:avLst/>
          </a:prstGeom>
        </p:spPr>
        <p:txBody>
          <a:bodyPr vert="horz" anchor="ctr" anchorCtr="0"/>
          <a:lstStyle>
            <a:lvl1pPr algn="l">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201608" cy="768609"/>
          </a:xfrm>
          <a:prstGeom prst="rect">
            <a:avLst/>
          </a:prstGeom>
        </p:spPr>
        <p:txBody>
          <a:bodyPr/>
          <a:lstStyle>
            <a:lvl1pPr marL="0" indent="0" algn="l">
              <a:buNone/>
              <a:defRPr sz="2400" b="0" i="0">
                <a:solidFill>
                  <a:srgbClr val="79808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67240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6" y="1530220"/>
            <a:ext cx="8005665"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005664"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72558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7" y="1530220"/>
            <a:ext cx="8201608" cy="1567543"/>
          </a:xfrm>
          <a:prstGeom prst="rect">
            <a:avLst/>
          </a:prstGeom>
        </p:spPr>
        <p:txBody>
          <a:bodyPr vert="horz" anchor="ctr" anchorCtr="0"/>
          <a:lstStyle>
            <a:lvl1pPr algn="l">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201608" cy="768609"/>
          </a:xfrm>
          <a:prstGeom prst="rect">
            <a:avLst/>
          </a:prstGeom>
        </p:spPr>
        <p:txBody>
          <a:bodyPr/>
          <a:lstStyle>
            <a:lvl1pPr marL="0" indent="0" algn="l">
              <a:buNone/>
              <a:defRPr sz="2400" b="0" i="0">
                <a:solidFill>
                  <a:srgbClr val="79808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67997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6" y="1530220"/>
            <a:ext cx="8005665"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005664"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77148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7" y="1530220"/>
            <a:ext cx="8201608" cy="1567543"/>
          </a:xfrm>
          <a:prstGeom prst="rect">
            <a:avLst/>
          </a:prstGeom>
        </p:spPr>
        <p:txBody>
          <a:bodyPr vert="horz" anchor="ctr" anchorCtr="0"/>
          <a:lstStyle>
            <a:lvl1pPr algn="l">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201608" cy="768609"/>
          </a:xfrm>
          <a:prstGeom prst="rect">
            <a:avLst/>
          </a:prstGeom>
        </p:spPr>
        <p:txBody>
          <a:bodyPr/>
          <a:lstStyle>
            <a:lvl1pPr marL="0" indent="0" algn="l">
              <a:buNone/>
              <a:defRPr sz="2400" b="0" i="0">
                <a:solidFill>
                  <a:srgbClr val="79808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05702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6" y="1530220"/>
            <a:ext cx="8005665"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005664"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0480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lvl1pPr marL="0" indent="0">
              <a:buNone/>
              <a:defRPr sz="1600" b="0" i="0">
                <a:solidFill>
                  <a:schemeClr val="bg2">
                    <a:lumMod val="10000"/>
                  </a:schemeClr>
                </a:solidFill>
                <a:latin typeface="+mn-lt"/>
                <a:cs typeface="Arial" panose="020B0604020202020204" pitchFamily="34" charset="0"/>
              </a:defRPr>
            </a:lvl1pPr>
            <a:lvl2pPr marL="457200" indent="0">
              <a:buNone/>
              <a:defRPr sz="1600">
                <a:solidFill>
                  <a:schemeClr val="bg2">
                    <a:lumMod val="10000"/>
                  </a:schemeClr>
                </a:solidFill>
                <a:latin typeface="+mn-lt"/>
              </a:defRPr>
            </a:lvl2pPr>
            <a:lvl3pPr marL="914400" indent="0">
              <a:buNone/>
              <a:defRPr sz="1600">
                <a:solidFill>
                  <a:schemeClr val="bg2">
                    <a:lumMod val="10000"/>
                  </a:schemeClr>
                </a:solidFill>
                <a:latin typeface="+mn-lt"/>
              </a:defRPr>
            </a:lvl3pPr>
            <a:lvl4pPr marL="1371600" indent="0">
              <a:buNone/>
              <a:defRPr sz="1600">
                <a:solidFill>
                  <a:schemeClr val="bg2">
                    <a:lumMod val="10000"/>
                  </a:schemeClr>
                </a:solidFill>
                <a:latin typeface="+mn-lt"/>
              </a:defRPr>
            </a:lvl4pPr>
            <a:lvl5pPr marL="1828800" indent="0">
              <a:buNone/>
              <a:defRPr sz="1600">
                <a:solidFill>
                  <a:schemeClr val="bg2">
                    <a:lumMod val="10000"/>
                  </a:schemeClr>
                </a:solidFill>
                <a:latin typeface="+mn-lt"/>
              </a:defRPr>
            </a:lvl5pPr>
          </a:lstStyle>
          <a:p>
            <a:pPr lvl="0"/>
            <a:r>
              <a:rPr lang="en-US"/>
              <a:t>Click to edit Master text styles</a:t>
            </a:r>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3160825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b="0"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457200" y="1200151"/>
            <a:ext cx="8229600" cy="3073269"/>
          </a:xfrm>
          <a:prstGeom prst="rect">
            <a:avLst/>
          </a:prstGeom>
        </p:spPr>
        <p:txBody>
          <a:bodyPr numCol="2"/>
          <a:lstStyle>
            <a:lvl1pPr marL="0" indent="0">
              <a:buNone/>
              <a:defRPr sz="1600" b="0" i="0">
                <a:solidFill>
                  <a:schemeClr val="bg2">
                    <a:lumMod val="10000"/>
                  </a:schemeClr>
                </a:solidFill>
                <a:latin typeface="Arial" panose="020B0604020202020204" pitchFamily="34" charset="0"/>
                <a:cs typeface="Arial" panose="020B0604020202020204" pitchFamily="34" charset="0"/>
              </a:defRPr>
            </a:lvl1pPr>
            <a:lvl2pPr marL="457200" indent="0">
              <a:buNone/>
              <a:defRPr sz="1400">
                <a:solidFill>
                  <a:schemeClr val="bg2">
                    <a:lumMod val="10000"/>
                  </a:schemeClr>
                </a:solidFill>
              </a:defRPr>
            </a:lvl2pPr>
            <a:lvl3pPr marL="914400" indent="0">
              <a:buNone/>
              <a:defRPr sz="1400">
                <a:solidFill>
                  <a:schemeClr val="bg2">
                    <a:lumMod val="10000"/>
                  </a:schemeClr>
                </a:solidFill>
              </a:defRPr>
            </a:lvl3pPr>
            <a:lvl4pPr marL="1371600" indent="0">
              <a:buNone/>
              <a:defRPr sz="1400">
                <a:solidFill>
                  <a:schemeClr val="bg2">
                    <a:lumMod val="10000"/>
                  </a:schemeClr>
                </a:solidFill>
              </a:defRPr>
            </a:lvl4pPr>
            <a:lvl5pPr marL="1828800" indent="0">
              <a:buNone/>
              <a:defRPr sz="1600">
                <a:solidFill>
                  <a:schemeClr val="bg2">
                    <a:lumMod val="10000"/>
                  </a:schemeClr>
                </a:solidFill>
              </a:defRPr>
            </a:lvl5pPr>
          </a:lstStyle>
          <a:p>
            <a:pPr lvl="0"/>
            <a:r>
              <a:rPr lang="en-US"/>
              <a:t>Column one</a:t>
            </a:r>
          </a:p>
          <a:p>
            <a:pPr lvl="0"/>
            <a:br>
              <a:rPr lang="en-US"/>
            </a:br>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Column Two</a:t>
            </a:r>
          </a:p>
          <a:p>
            <a:pPr lvl="4"/>
            <a:endParaRPr lang="en-US"/>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242342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756A-E234-BAED-B790-418BF723F156}"/>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2BAEFD-DDCD-34BD-8C22-6A088519EB2D}"/>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F76E1-8F3F-FA68-72DC-6F889A8B2FFD}"/>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5" name="Footer Placeholder 4">
            <a:extLst>
              <a:ext uri="{FF2B5EF4-FFF2-40B4-BE49-F238E27FC236}">
                <a16:creationId xmlns:a16="http://schemas.microsoft.com/office/drawing/2014/main" id="{09122228-67D9-785D-F693-5CD6C1F1C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1F6C1-F263-A95A-13DF-3A4CF4F9300F}"/>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318774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1B59-F040-A54A-5019-A7D6BEF2ED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5E980-F2F4-3C34-5374-45A44E3CAD70}"/>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E52FB5-9F0E-DD15-6E88-29F57458F41E}"/>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228129-AB37-FF85-4FF8-4F03F3D0CBDB}"/>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6" name="Footer Placeholder 5">
            <a:extLst>
              <a:ext uri="{FF2B5EF4-FFF2-40B4-BE49-F238E27FC236}">
                <a16:creationId xmlns:a16="http://schemas.microsoft.com/office/drawing/2014/main" id="{416290A8-2168-87C6-9955-44CC3ED6C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DD0631-DEE7-A8F4-6C98-701F0AE1FF6A}"/>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145750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06E7-8A2B-BCD2-B466-E68D6E3196A3}"/>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1023E1-2F9A-DF83-BFAF-F4A35728C92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3BA5D-A707-4BB6-B1E7-A0F62E2B797D}"/>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E7F053-099C-466C-8F27-28FC96AE61CE}"/>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98845-624E-169F-6826-12239D62A3C5}"/>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C3ECF8-9E1D-7EBB-C443-AE9C35A1FA4B}"/>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8" name="Footer Placeholder 7">
            <a:extLst>
              <a:ext uri="{FF2B5EF4-FFF2-40B4-BE49-F238E27FC236}">
                <a16:creationId xmlns:a16="http://schemas.microsoft.com/office/drawing/2014/main" id="{88AC2190-2CD8-6A60-A3BD-FD1B677EC2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76A3A0-E977-3F76-D23B-6AC00A54E6A0}"/>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288461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E1696-A2A4-5C6E-7675-CD47CD02BA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40297F-88C2-CB0D-5A39-B6D68891DEE4}"/>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4" name="Footer Placeholder 3">
            <a:extLst>
              <a:ext uri="{FF2B5EF4-FFF2-40B4-BE49-F238E27FC236}">
                <a16:creationId xmlns:a16="http://schemas.microsoft.com/office/drawing/2014/main" id="{9EA34B7B-DCEF-CE99-3F0A-3EE57A9B92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D9E628-CA66-6F30-D0EA-58C902DC5112}"/>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276180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4A1F8C-5492-2BE3-DD71-BF28790857F7}"/>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3" name="Footer Placeholder 2">
            <a:extLst>
              <a:ext uri="{FF2B5EF4-FFF2-40B4-BE49-F238E27FC236}">
                <a16:creationId xmlns:a16="http://schemas.microsoft.com/office/drawing/2014/main" id="{5430BD20-C482-35E4-9827-0BBC279AB8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EFFD7-8B70-D2EC-5E7F-91FF97C8E248}"/>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58835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369F-7B7E-45BF-D707-1ECA1C2DE26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648C1C-F63E-00CE-B216-DA21A1B8C352}"/>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C4684-7960-FE0F-22ED-860143BFA1D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03344-FB77-64A8-98B8-FF9C86341A89}"/>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6" name="Footer Placeholder 5">
            <a:extLst>
              <a:ext uri="{FF2B5EF4-FFF2-40B4-BE49-F238E27FC236}">
                <a16:creationId xmlns:a16="http://schemas.microsoft.com/office/drawing/2014/main" id="{B27C9B12-3E2D-C8D1-ED11-C0AD0428F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5C9A8-079A-F383-8A34-EF9DE441B449}"/>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408700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BEE1-A766-C063-68AC-024BFFCE304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D7DDF2-778D-0E76-3E35-EAAEEC30AAD0}"/>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55A115-A071-C429-BB3B-F5006780E0D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CED46-B469-8D04-7CE2-B794150E4095}"/>
              </a:ext>
            </a:extLst>
          </p:cNvPr>
          <p:cNvSpPr>
            <a:spLocks noGrp="1"/>
          </p:cNvSpPr>
          <p:nvPr>
            <p:ph type="dt" sz="half" idx="10"/>
          </p:nvPr>
        </p:nvSpPr>
        <p:spPr/>
        <p:txBody>
          <a:bodyPr/>
          <a:lstStyle/>
          <a:p>
            <a:fld id="{AEA9A4A8-AB62-C64B-8EC7-1A266786C424}" type="datetimeFigureOut">
              <a:rPr lang="en-US" smtClean="0"/>
              <a:t>9/17/2024</a:t>
            </a:fld>
            <a:endParaRPr lang="en-US"/>
          </a:p>
        </p:txBody>
      </p:sp>
      <p:sp>
        <p:nvSpPr>
          <p:cNvPr id="6" name="Footer Placeholder 5">
            <a:extLst>
              <a:ext uri="{FF2B5EF4-FFF2-40B4-BE49-F238E27FC236}">
                <a16:creationId xmlns:a16="http://schemas.microsoft.com/office/drawing/2014/main" id="{8EF0FF39-DDCF-7A57-243B-25755F649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AD15B-5D06-E9C4-DA32-95602E191498}"/>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298099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CC5F1-C9C2-6908-FF1F-D6EBC6C8603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D540DD5-95CF-7FCE-847A-056AB5C8154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69A153A-61DC-4298-8041-110121FFF2B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EA9A4A8-AB62-C64B-8EC7-1A266786C424}" type="datetimeFigureOut">
              <a:rPr lang="en-US" smtClean="0"/>
              <a:t>9/17/2024</a:t>
            </a:fld>
            <a:endParaRPr lang="en-US"/>
          </a:p>
        </p:txBody>
      </p:sp>
      <p:sp>
        <p:nvSpPr>
          <p:cNvPr id="5" name="Footer Placeholder 4">
            <a:extLst>
              <a:ext uri="{FF2B5EF4-FFF2-40B4-BE49-F238E27FC236}">
                <a16:creationId xmlns:a16="http://schemas.microsoft.com/office/drawing/2014/main" id="{FEF8C2E4-92A7-0171-A48B-4719295F0A4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901DE-1EB8-E7C9-7F00-33AD311AD88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293617-6B15-2146-B957-8121A52748C4}" type="slidenum">
              <a:rPr lang="en-US" smtClean="0"/>
              <a:t>‹#›</a:t>
            </a:fld>
            <a:endParaRPr lang="en-US"/>
          </a:p>
        </p:txBody>
      </p:sp>
    </p:spTree>
    <p:extLst>
      <p:ext uri="{BB962C8B-B14F-4D97-AF65-F5344CB8AC3E}">
        <p14:creationId xmlns:p14="http://schemas.microsoft.com/office/powerpoint/2010/main" val="326536250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649" r:id="rId12"/>
    <p:sldLayoutId id="2147483659" r:id="rId13"/>
    <p:sldLayoutId id="2147483655" r:id="rId14"/>
    <p:sldLayoutId id="2147483686" r:id="rId15"/>
    <p:sldLayoutId id="2147483687" r:id="rId16"/>
    <p:sldLayoutId id="2147483688" r:id="rId17"/>
    <p:sldLayoutId id="2147483689" r:id="rId18"/>
    <p:sldLayoutId id="2147483660" r:id="rId19"/>
    <p:sldLayoutId id="2147483661" r:id="rId20"/>
    <p:sldLayoutId id="2147483663" r:id="rId21"/>
    <p:sldLayoutId id="2147483664" r:id="rId22"/>
    <p:sldLayoutId id="2147483662" r:id="rId23"/>
    <p:sldLayoutId id="2147483690" r:id="rId24"/>
    <p:sldLayoutId id="2147483691" r:id="rId25"/>
    <p:sldLayoutId id="2147483692" r:id="rId26"/>
    <p:sldLayoutId id="2147483693" r:id="rId27"/>
    <p:sldLayoutId id="2147483685" r:id="rId28"/>
    <p:sldLayoutId id="2147483650" r:id="rId29"/>
  </p:sldLayoutIdLst>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HPadaptivecare@upmc.edu" TargetMode="External"/><Relationship Id="rId2" Type="http://schemas.openxmlformats.org/officeDocument/2006/relationships/hyperlink" Target="mailto:Alanna.Kanawalsky@chp.edu"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solutionresources.com.au/our-publications/its-time-we-started-talking-about-neurodiversity-in-dispute-resolution/"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vimeo.com/160948522" TargetMode="Externa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DB5F-508D-7E4E-A6CB-40F46675BE0C}"/>
              </a:ext>
            </a:extLst>
          </p:cNvPr>
          <p:cNvSpPr>
            <a:spLocks noGrp="1"/>
          </p:cNvSpPr>
          <p:nvPr>
            <p:ph type="title"/>
          </p:nvPr>
        </p:nvSpPr>
        <p:spPr>
          <a:xfrm>
            <a:off x="261257" y="1530220"/>
            <a:ext cx="8201608" cy="1567543"/>
          </a:xfrm>
        </p:spPr>
        <p:txBody>
          <a:bodyPr anchor="ctr">
            <a:normAutofit/>
          </a:bodyPr>
          <a:lstStyle/>
          <a:p>
            <a:r>
              <a:rPr lang="en-US" dirty="0"/>
              <a:t>Supporting Pediatric Patients with Autism Spectrum Disorder</a:t>
            </a:r>
          </a:p>
        </p:txBody>
      </p:sp>
      <p:sp>
        <p:nvSpPr>
          <p:cNvPr id="3" name="Subtitle 2">
            <a:extLst>
              <a:ext uri="{FF2B5EF4-FFF2-40B4-BE49-F238E27FC236}">
                <a16:creationId xmlns:a16="http://schemas.microsoft.com/office/drawing/2014/main" id="{03459EA3-46E9-C746-9C62-92A8AE833464}"/>
              </a:ext>
            </a:extLst>
          </p:cNvPr>
          <p:cNvSpPr>
            <a:spLocks noGrp="1"/>
          </p:cNvSpPr>
          <p:nvPr>
            <p:ph type="subTitle" idx="1"/>
          </p:nvPr>
        </p:nvSpPr>
        <p:spPr>
          <a:xfrm>
            <a:off x="261257" y="3097763"/>
            <a:ext cx="8201608" cy="768609"/>
          </a:xfrm>
        </p:spPr>
        <p:txBody>
          <a:bodyPr>
            <a:normAutofit/>
          </a:bodyPr>
          <a:lstStyle/>
          <a:p>
            <a:r>
              <a:rPr lang="en-US" sz="2000"/>
              <a:t>Alanna Kanawalsky, MS, CCLS</a:t>
            </a:r>
          </a:p>
          <a:p>
            <a:r>
              <a:rPr lang="en-US" sz="2000"/>
              <a:t>Lead Certified Child Life Specialist, Adaptive Care Team</a:t>
            </a:r>
          </a:p>
        </p:txBody>
      </p:sp>
    </p:spTree>
    <p:extLst>
      <p:ext uri="{BB962C8B-B14F-4D97-AF65-F5344CB8AC3E}">
        <p14:creationId xmlns:p14="http://schemas.microsoft.com/office/powerpoint/2010/main" val="3385651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967B-E4CC-1124-82E4-AE98DB3E078D}"/>
              </a:ext>
            </a:extLst>
          </p:cNvPr>
          <p:cNvSpPr>
            <a:spLocks noGrp="1"/>
          </p:cNvSpPr>
          <p:nvPr>
            <p:ph type="title"/>
          </p:nvPr>
        </p:nvSpPr>
        <p:spPr/>
        <p:txBody>
          <a:bodyPr>
            <a:normAutofit/>
          </a:bodyPr>
          <a:lstStyle/>
          <a:p>
            <a:pPr algn="ctr"/>
            <a:r>
              <a:rPr lang="en-US" sz="2800" dirty="0"/>
              <a:t>Sensory Experience in the Healthcare Environment</a:t>
            </a:r>
          </a:p>
        </p:txBody>
      </p:sp>
      <p:graphicFrame>
        <p:nvGraphicFramePr>
          <p:cNvPr id="4" name="Content Placeholder 2">
            <a:extLst>
              <a:ext uri="{FF2B5EF4-FFF2-40B4-BE49-F238E27FC236}">
                <a16:creationId xmlns:a16="http://schemas.microsoft.com/office/drawing/2014/main" id="{4581E8D2-9B67-D4F6-48AF-55080AAA2613}"/>
              </a:ext>
            </a:extLst>
          </p:cNvPr>
          <p:cNvGraphicFramePr>
            <a:graphicFrameLocks noGrp="1"/>
          </p:cNvGraphicFramePr>
          <p:nvPr>
            <p:ph idx="1"/>
            <p:extLst>
              <p:ext uri="{D42A27DB-BD31-4B8C-83A1-F6EECF244321}">
                <p14:modId xmlns:p14="http://schemas.microsoft.com/office/powerpoint/2010/main" val="3037319272"/>
              </p:ext>
            </p:extLst>
          </p:nvPr>
        </p:nvGraphicFramePr>
        <p:xfrm>
          <a:off x="289560" y="1268412"/>
          <a:ext cx="8542020" cy="3600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643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8F9E-4418-E3CE-37D7-035431534A57}"/>
              </a:ext>
            </a:extLst>
          </p:cNvPr>
          <p:cNvSpPr>
            <a:spLocks noGrp="1"/>
          </p:cNvSpPr>
          <p:nvPr>
            <p:ph type="title"/>
          </p:nvPr>
        </p:nvSpPr>
        <p:spPr/>
        <p:txBody>
          <a:bodyPr>
            <a:normAutofit/>
          </a:bodyPr>
          <a:lstStyle/>
          <a:p>
            <a:pPr algn="ctr"/>
            <a:r>
              <a:rPr lang="en-US" sz="2800" dirty="0"/>
              <a:t>Interventions in the Healthcare Environment</a:t>
            </a:r>
          </a:p>
        </p:txBody>
      </p:sp>
      <p:graphicFrame>
        <p:nvGraphicFramePr>
          <p:cNvPr id="4" name="Content Placeholder 2">
            <a:extLst>
              <a:ext uri="{FF2B5EF4-FFF2-40B4-BE49-F238E27FC236}">
                <a16:creationId xmlns:a16="http://schemas.microsoft.com/office/drawing/2014/main" id="{43704462-C007-F8DE-D5AE-E7BA1075F022}"/>
              </a:ext>
            </a:extLst>
          </p:cNvPr>
          <p:cNvGraphicFramePr>
            <a:graphicFrameLocks noGrp="1"/>
          </p:cNvGraphicFramePr>
          <p:nvPr>
            <p:ph idx="1"/>
            <p:extLst>
              <p:ext uri="{D42A27DB-BD31-4B8C-83A1-F6EECF244321}">
                <p14:modId xmlns:p14="http://schemas.microsoft.com/office/powerpoint/2010/main" val="372278410"/>
              </p:ext>
            </p:extLst>
          </p:nvPr>
        </p:nvGraphicFramePr>
        <p:xfrm>
          <a:off x="236220" y="1165860"/>
          <a:ext cx="8580120" cy="3764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5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524A-C36A-A01A-90FD-35356B0D1FB5}"/>
              </a:ext>
            </a:extLst>
          </p:cNvPr>
          <p:cNvSpPr>
            <a:spLocks noGrp="1"/>
          </p:cNvSpPr>
          <p:nvPr>
            <p:ph type="title"/>
          </p:nvPr>
        </p:nvSpPr>
        <p:spPr>
          <a:xfrm>
            <a:off x="628650" y="273844"/>
            <a:ext cx="7886700" cy="994172"/>
          </a:xfrm>
        </p:spPr>
        <p:txBody>
          <a:bodyPr>
            <a:normAutofit/>
          </a:bodyPr>
          <a:lstStyle/>
          <a:p>
            <a:pPr algn="ctr"/>
            <a:r>
              <a:rPr lang="en-US" sz="3200" dirty="0"/>
              <a:t>Additional Considerations</a:t>
            </a:r>
          </a:p>
        </p:txBody>
      </p:sp>
      <p:graphicFrame>
        <p:nvGraphicFramePr>
          <p:cNvPr id="5" name="Content Placeholder 2">
            <a:extLst>
              <a:ext uri="{FF2B5EF4-FFF2-40B4-BE49-F238E27FC236}">
                <a16:creationId xmlns:a16="http://schemas.microsoft.com/office/drawing/2014/main" id="{22AFD1E1-E63B-2719-DC97-DBEC57F4A143}"/>
              </a:ext>
            </a:extLst>
          </p:cNvPr>
          <p:cNvGraphicFramePr>
            <a:graphicFrameLocks noGrp="1"/>
          </p:cNvGraphicFramePr>
          <p:nvPr>
            <p:ph idx="1"/>
            <p:extLst>
              <p:ext uri="{D42A27DB-BD31-4B8C-83A1-F6EECF244321}">
                <p14:modId xmlns:p14="http://schemas.microsoft.com/office/powerpoint/2010/main" val="2754986415"/>
              </p:ext>
            </p:extLst>
          </p:nvPr>
        </p:nvGraphicFramePr>
        <p:xfrm>
          <a:off x="228600" y="1268016"/>
          <a:ext cx="8694420" cy="3418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27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521B47B-BC19-C64A-E66A-FB7D91FC78F3}"/>
              </a:ext>
            </a:extLst>
          </p:cNvPr>
          <p:cNvSpPr>
            <a:spLocks noGrp="1"/>
          </p:cNvSpPr>
          <p:nvPr>
            <p:ph type="title"/>
          </p:nvPr>
        </p:nvSpPr>
        <p:spPr>
          <a:xfrm>
            <a:off x="317190" y="475673"/>
            <a:ext cx="2571750" cy="1289304"/>
          </a:xfrm>
        </p:spPr>
        <p:txBody>
          <a:bodyPr anchor="b">
            <a:normAutofit/>
          </a:bodyPr>
          <a:lstStyle/>
          <a:p>
            <a:pPr algn="ctr"/>
            <a:r>
              <a:rPr lang="en-US" sz="2800" dirty="0"/>
              <a:t>Sensory Tools &amp; Resources</a:t>
            </a:r>
          </a:p>
        </p:txBody>
      </p:sp>
      <p:sp>
        <p:nvSpPr>
          <p:cNvPr id="5" name="Title 1">
            <a:extLst>
              <a:ext uri="{FF2B5EF4-FFF2-40B4-BE49-F238E27FC236}">
                <a16:creationId xmlns:a16="http://schemas.microsoft.com/office/drawing/2014/main" id="{017D95D3-DEDC-C4AF-0FA0-197EA24F900B}"/>
              </a:ext>
            </a:extLst>
          </p:cNvPr>
          <p:cNvSpPr txBox="1">
            <a:spLocks/>
          </p:cNvSpPr>
          <p:nvPr/>
        </p:nvSpPr>
        <p:spPr>
          <a:xfrm>
            <a:off x="862715" y="-122876"/>
            <a:ext cx="3592773" cy="1251318"/>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000" dirty="0"/>
          </a:p>
        </p:txBody>
      </p:sp>
      <p:sp>
        <p:nvSpPr>
          <p:cNvPr id="13" name="Content Placeholder 12">
            <a:extLst>
              <a:ext uri="{FF2B5EF4-FFF2-40B4-BE49-F238E27FC236}">
                <a16:creationId xmlns:a16="http://schemas.microsoft.com/office/drawing/2014/main" id="{D579F6D9-8836-3945-D744-D0686E2B24FF}"/>
              </a:ext>
            </a:extLst>
          </p:cNvPr>
          <p:cNvSpPr>
            <a:spLocks/>
          </p:cNvSpPr>
          <p:nvPr/>
        </p:nvSpPr>
        <p:spPr>
          <a:xfrm>
            <a:off x="3044952" y="493356"/>
            <a:ext cx="5878068" cy="4438308"/>
          </a:xfrm>
          <a:prstGeom prst="rect">
            <a:avLst/>
          </a:prstGeom>
        </p:spPr>
        <p:txBody>
          <a:bodyPr/>
          <a:lstStyle/>
          <a:p>
            <a:pPr defTabSz="425196">
              <a:spcAft>
                <a:spcPts val="450"/>
              </a:spcAft>
            </a:pPr>
            <a:r>
              <a:rPr lang="en-US" sz="837" dirty="0"/>
              <a:t>				</a:t>
            </a:r>
          </a:p>
          <a:p>
            <a:pPr defTabSz="425196">
              <a:spcAft>
                <a:spcPts val="450"/>
              </a:spcAft>
            </a:pPr>
            <a:endParaRPr lang="en-US" sz="837" dirty="0"/>
          </a:p>
          <a:p>
            <a:pPr>
              <a:spcAft>
                <a:spcPts val="450"/>
              </a:spcAft>
            </a:pPr>
            <a:endParaRPr lang="en-US" sz="1350" dirty="0"/>
          </a:p>
        </p:txBody>
      </p:sp>
      <p:pic>
        <p:nvPicPr>
          <p:cNvPr id="6" name="Content Placeholder 9">
            <a:extLst>
              <a:ext uri="{FF2B5EF4-FFF2-40B4-BE49-F238E27FC236}">
                <a16:creationId xmlns:a16="http://schemas.microsoft.com/office/drawing/2014/main" id="{0370B64C-CD55-EFAF-CD9B-24B0C1E0621B}"/>
              </a:ext>
            </a:extLst>
          </p:cNvPr>
          <p:cNvPicPr>
            <a:picLocks noChangeAspect="1"/>
          </p:cNvPicPr>
          <p:nvPr/>
        </p:nvPicPr>
        <p:blipFill>
          <a:blip r:embed="rId2"/>
          <a:stretch>
            <a:fillRect/>
          </a:stretch>
        </p:blipFill>
        <p:spPr>
          <a:xfrm>
            <a:off x="7051861" y="475673"/>
            <a:ext cx="1988921" cy="1988921"/>
          </a:xfrm>
          <a:prstGeom prst="rect">
            <a:avLst/>
          </a:prstGeom>
        </p:spPr>
      </p:pic>
      <p:pic>
        <p:nvPicPr>
          <p:cNvPr id="7" name="Content Placeholder 4" descr="A toy with a light on it&#10;&#10;Description automatically generated with medium confidence">
            <a:extLst>
              <a:ext uri="{FF2B5EF4-FFF2-40B4-BE49-F238E27FC236}">
                <a16:creationId xmlns:a16="http://schemas.microsoft.com/office/drawing/2014/main" id="{DA7645CB-2EAE-388B-E393-C4688FEA1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448" y="2842612"/>
            <a:ext cx="1044691" cy="1828209"/>
          </a:xfrm>
          <a:prstGeom prst="rect">
            <a:avLst/>
          </a:prstGeom>
        </p:spPr>
      </p:pic>
      <p:pic>
        <p:nvPicPr>
          <p:cNvPr id="14" name="Picture 4">
            <a:extLst>
              <a:ext uri="{FF2B5EF4-FFF2-40B4-BE49-F238E27FC236}">
                <a16:creationId xmlns:a16="http://schemas.microsoft.com/office/drawing/2014/main" id="{B15F9716-DC8A-6E2F-8C54-07CC1EE36645}"/>
              </a:ext>
            </a:extLst>
          </p:cNvPr>
          <p:cNvPicPr>
            <a:picLocks noChangeAspect="1"/>
          </p:cNvPicPr>
          <p:nvPr/>
        </p:nvPicPr>
        <p:blipFill>
          <a:blip r:embed="rId4"/>
          <a:stretch>
            <a:fillRect/>
          </a:stretch>
        </p:blipFill>
        <p:spPr>
          <a:xfrm>
            <a:off x="3684490" y="3790737"/>
            <a:ext cx="1183562" cy="1183561"/>
          </a:xfrm>
          <a:prstGeom prst="rect">
            <a:avLst/>
          </a:prstGeom>
        </p:spPr>
      </p:pic>
      <p:pic>
        <p:nvPicPr>
          <p:cNvPr id="15" name="Picture 5" descr="A picture containing brush&#10;&#10;Description automatically generated">
            <a:extLst>
              <a:ext uri="{FF2B5EF4-FFF2-40B4-BE49-F238E27FC236}">
                <a16:creationId xmlns:a16="http://schemas.microsoft.com/office/drawing/2014/main" id="{98D16535-3DC3-7D28-68C1-255763DB4205}"/>
              </a:ext>
            </a:extLst>
          </p:cNvPr>
          <p:cNvPicPr>
            <a:picLocks noChangeAspect="1"/>
          </p:cNvPicPr>
          <p:nvPr/>
        </p:nvPicPr>
        <p:blipFill>
          <a:blip r:embed="rId5"/>
          <a:stretch>
            <a:fillRect/>
          </a:stretch>
        </p:blipFill>
        <p:spPr>
          <a:xfrm>
            <a:off x="5676597" y="2175274"/>
            <a:ext cx="1246871" cy="1246871"/>
          </a:xfrm>
          <a:prstGeom prst="rect">
            <a:avLst/>
          </a:prstGeom>
        </p:spPr>
      </p:pic>
      <p:pic>
        <p:nvPicPr>
          <p:cNvPr id="16" name="Picture 4" descr="A picture containing appliance, iron, indoor, table&#10;&#10;Description automatically generated">
            <a:extLst>
              <a:ext uri="{FF2B5EF4-FFF2-40B4-BE49-F238E27FC236}">
                <a16:creationId xmlns:a16="http://schemas.microsoft.com/office/drawing/2014/main" id="{86406FD8-4B8D-7D8E-402A-089961321327}"/>
              </a:ext>
            </a:extLst>
          </p:cNvPr>
          <p:cNvPicPr>
            <a:picLocks noChangeAspect="1"/>
          </p:cNvPicPr>
          <p:nvPr/>
        </p:nvPicPr>
        <p:blipFill>
          <a:blip r:embed="rId6"/>
          <a:stretch>
            <a:fillRect/>
          </a:stretch>
        </p:blipFill>
        <p:spPr>
          <a:xfrm>
            <a:off x="5648978" y="714530"/>
            <a:ext cx="1246871" cy="1107180"/>
          </a:xfrm>
          <a:prstGeom prst="rect">
            <a:avLst/>
          </a:prstGeom>
        </p:spPr>
      </p:pic>
      <p:pic>
        <p:nvPicPr>
          <p:cNvPr id="17" name="Picture 5" descr="A picture containing person, child, child, little&#10;&#10;Description automatically generated">
            <a:extLst>
              <a:ext uri="{FF2B5EF4-FFF2-40B4-BE49-F238E27FC236}">
                <a16:creationId xmlns:a16="http://schemas.microsoft.com/office/drawing/2014/main" id="{FCBB26EF-BBAA-EFE0-AB1D-16C76ADEC659}"/>
              </a:ext>
            </a:extLst>
          </p:cNvPr>
          <p:cNvPicPr>
            <a:picLocks noChangeAspect="1"/>
          </p:cNvPicPr>
          <p:nvPr/>
        </p:nvPicPr>
        <p:blipFill rotWithShape="1">
          <a:blip r:embed="rId7"/>
          <a:srcRect t="8820" r="-2" b="24475"/>
          <a:stretch/>
        </p:blipFill>
        <p:spPr>
          <a:xfrm>
            <a:off x="3391410" y="2110914"/>
            <a:ext cx="1750495" cy="1167655"/>
          </a:xfrm>
          <a:prstGeom prst="rect">
            <a:avLst/>
          </a:prstGeom>
        </p:spPr>
      </p:pic>
      <p:pic>
        <p:nvPicPr>
          <p:cNvPr id="18" name="Picture 5" descr="A picture containing sweet, flower, dessert&#10;&#10;Description automatically generated">
            <a:extLst>
              <a:ext uri="{FF2B5EF4-FFF2-40B4-BE49-F238E27FC236}">
                <a16:creationId xmlns:a16="http://schemas.microsoft.com/office/drawing/2014/main" id="{5B708C34-7FD9-15EB-DBC7-6566AADA8391}"/>
              </a:ext>
            </a:extLst>
          </p:cNvPr>
          <p:cNvPicPr>
            <a:picLocks noChangeAspect="1"/>
          </p:cNvPicPr>
          <p:nvPr/>
        </p:nvPicPr>
        <p:blipFill>
          <a:blip r:embed="rId8"/>
          <a:stretch>
            <a:fillRect/>
          </a:stretch>
        </p:blipFill>
        <p:spPr>
          <a:xfrm>
            <a:off x="3780814" y="552463"/>
            <a:ext cx="1132302" cy="1046282"/>
          </a:xfrm>
          <a:prstGeom prst="rect">
            <a:avLst/>
          </a:prstGeom>
        </p:spPr>
      </p:pic>
      <p:pic>
        <p:nvPicPr>
          <p:cNvPr id="19" name="Picture 7" descr="A picture containing person, indoor, table, window&#10;&#10;Description automatically generated">
            <a:extLst>
              <a:ext uri="{FF2B5EF4-FFF2-40B4-BE49-F238E27FC236}">
                <a16:creationId xmlns:a16="http://schemas.microsoft.com/office/drawing/2014/main" id="{2AF732EE-F736-24D4-B51A-E9FCE8855235}"/>
              </a:ext>
            </a:extLst>
          </p:cNvPr>
          <p:cNvPicPr>
            <a:picLocks noChangeAspect="1"/>
          </p:cNvPicPr>
          <p:nvPr/>
        </p:nvPicPr>
        <p:blipFill>
          <a:blip r:embed="rId9"/>
          <a:stretch>
            <a:fillRect/>
          </a:stretch>
        </p:blipFill>
        <p:spPr>
          <a:xfrm>
            <a:off x="5273176" y="3624702"/>
            <a:ext cx="2104109" cy="1183560"/>
          </a:xfrm>
          <a:prstGeom prst="rect">
            <a:avLst/>
          </a:prstGeom>
        </p:spPr>
      </p:pic>
      <p:sp>
        <p:nvSpPr>
          <p:cNvPr id="2" name="TextBox 1">
            <a:extLst>
              <a:ext uri="{FF2B5EF4-FFF2-40B4-BE49-F238E27FC236}">
                <a16:creationId xmlns:a16="http://schemas.microsoft.com/office/drawing/2014/main" id="{F2C0F189-4B36-6CB9-E1FC-5D5F6A07FA61}"/>
              </a:ext>
            </a:extLst>
          </p:cNvPr>
          <p:cNvSpPr txBox="1"/>
          <p:nvPr/>
        </p:nvSpPr>
        <p:spPr>
          <a:xfrm>
            <a:off x="266965" y="2374038"/>
            <a:ext cx="2779800" cy="2351926"/>
          </a:xfrm>
          <a:prstGeom prst="rect">
            <a:avLst/>
          </a:prstGeom>
          <a:noFill/>
        </p:spPr>
        <p:txBody>
          <a:bodyPr wrap="none" rtlCol="0">
            <a:spAutoFit/>
          </a:bodyPr>
          <a:lstStyle/>
          <a:p>
            <a:pPr marL="342900" indent="-342900" defTabSz="425196">
              <a:spcAft>
                <a:spcPts val="450"/>
              </a:spcAft>
              <a:buFont typeface="Arial" panose="020B0604020202020204" pitchFamily="34" charset="0"/>
              <a:buChar char="•"/>
            </a:pPr>
            <a:r>
              <a:rPr lang="en-US" sz="2100" dirty="0"/>
              <a:t>Visual</a:t>
            </a:r>
          </a:p>
          <a:p>
            <a:pPr marL="342900" indent="-342900" defTabSz="425196">
              <a:spcAft>
                <a:spcPts val="450"/>
              </a:spcAft>
              <a:buFont typeface="Arial" panose="020B0604020202020204" pitchFamily="34" charset="0"/>
              <a:buChar char="•"/>
            </a:pPr>
            <a:r>
              <a:rPr lang="en-US" sz="2100" dirty="0"/>
              <a:t>Auditory			</a:t>
            </a:r>
          </a:p>
          <a:p>
            <a:pPr marL="342900" indent="-342900" defTabSz="425196">
              <a:spcAft>
                <a:spcPts val="450"/>
              </a:spcAft>
              <a:buFont typeface="Arial" panose="020B0604020202020204" pitchFamily="34" charset="0"/>
              <a:buChar char="•"/>
            </a:pPr>
            <a:r>
              <a:rPr lang="en-US" sz="2100" dirty="0"/>
              <a:t>Tactile</a:t>
            </a:r>
          </a:p>
          <a:p>
            <a:pPr marL="342900" indent="-342900" defTabSz="425196">
              <a:spcAft>
                <a:spcPts val="450"/>
              </a:spcAft>
              <a:buFont typeface="Arial" panose="020B0604020202020204" pitchFamily="34" charset="0"/>
              <a:buChar char="•"/>
            </a:pPr>
            <a:r>
              <a:rPr lang="en-US" sz="2100" dirty="0"/>
              <a:t>Oral</a:t>
            </a:r>
          </a:p>
          <a:p>
            <a:pPr marL="342900" indent="-342900" defTabSz="425196">
              <a:spcAft>
                <a:spcPts val="450"/>
              </a:spcAft>
              <a:buFont typeface="Arial" panose="020B0604020202020204" pitchFamily="34" charset="0"/>
              <a:buChar char="•"/>
            </a:pPr>
            <a:r>
              <a:rPr lang="en-US" sz="2100" dirty="0"/>
              <a:t>Olfactory</a:t>
            </a:r>
          </a:p>
          <a:p>
            <a:pPr marL="342900" indent="-342900" defTabSz="425196">
              <a:spcAft>
                <a:spcPts val="450"/>
              </a:spcAft>
              <a:buFont typeface="Arial" panose="020B0604020202020204" pitchFamily="34" charset="0"/>
              <a:buChar char="•"/>
            </a:pPr>
            <a:r>
              <a:rPr lang="en-US" sz="2100" dirty="0"/>
              <a:t>Proprioceptive Input</a:t>
            </a:r>
          </a:p>
        </p:txBody>
      </p:sp>
    </p:spTree>
    <p:extLst>
      <p:ext uri="{BB962C8B-B14F-4D97-AF65-F5344CB8AC3E}">
        <p14:creationId xmlns:p14="http://schemas.microsoft.com/office/powerpoint/2010/main" val="401748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3439-5242-91E8-635F-0C773E140904}"/>
              </a:ext>
            </a:extLst>
          </p:cNvPr>
          <p:cNvSpPr>
            <a:spLocks noGrp="1"/>
          </p:cNvSpPr>
          <p:nvPr>
            <p:ph type="title"/>
          </p:nvPr>
        </p:nvSpPr>
        <p:spPr/>
        <p:txBody>
          <a:bodyPr/>
          <a:lstStyle/>
          <a:p>
            <a:pPr algn="ctr"/>
            <a:r>
              <a:rPr lang="en-US" dirty="0"/>
              <a:t>Now What?</a:t>
            </a:r>
          </a:p>
        </p:txBody>
      </p:sp>
      <p:sp>
        <p:nvSpPr>
          <p:cNvPr id="3" name="Content Placeholder 2">
            <a:extLst>
              <a:ext uri="{FF2B5EF4-FFF2-40B4-BE49-F238E27FC236}">
                <a16:creationId xmlns:a16="http://schemas.microsoft.com/office/drawing/2014/main" id="{73F41DF5-BA90-DC00-DD56-6C38A9DCD174}"/>
              </a:ext>
            </a:extLst>
          </p:cNvPr>
          <p:cNvSpPr>
            <a:spLocks noGrp="1"/>
          </p:cNvSpPr>
          <p:nvPr>
            <p:ph sz="half" idx="1"/>
          </p:nvPr>
        </p:nvSpPr>
        <p:spPr/>
        <p:txBody>
          <a:bodyPr>
            <a:normAutofit fontScale="92500" lnSpcReduction="10000"/>
          </a:bodyPr>
          <a:lstStyle/>
          <a:p>
            <a:r>
              <a:rPr lang="en-US" dirty="0"/>
              <a:t>Remove unwanted stimulation or guide the patient to a less stimulating environment</a:t>
            </a:r>
          </a:p>
          <a:p>
            <a:r>
              <a:rPr lang="en-US" dirty="0"/>
              <a:t>Remain calm, use concrete language</a:t>
            </a:r>
          </a:p>
          <a:p>
            <a:r>
              <a:rPr lang="en-US" dirty="0"/>
              <a:t>Validate and acknowledge that the patient is doing their best</a:t>
            </a:r>
          </a:p>
          <a:p>
            <a:endParaRPr lang="en-US" dirty="0"/>
          </a:p>
        </p:txBody>
      </p:sp>
      <p:sp>
        <p:nvSpPr>
          <p:cNvPr id="4" name="Content Placeholder 3">
            <a:extLst>
              <a:ext uri="{FF2B5EF4-FFF2-40B4-BE49-F238E27FC236}">
                <a16:creationId xmlns:a16="http://schemas.microsoft.com/office/drawing/2014/main" id="{C4E9271C-1A0B-933E-87E7-B3FF16253941}"/>
              </a:ext>
            </a:extLst>
          </p:cNvPr>
          <p:cNvSpPr>
            <a:spLocks noGrp="1"/>
          </p:cNvSpPr>
          <p:nvPr>
            <p:ph sz="half" idx="2"/>
          </p:nvPr>
        </p:nvSpPr>
        <p:spPr/>
        <p:txBody>
          <a:bodyPr>
            <a:normAutofit fontScale="92500" lnSpcReduction="10000"/>
          </a:bodyPr>
          <a:lstStyle/>
          <a:p>
            <a:r>
              <a:rPr lang="en-US" dirty="0"/>
              <a:t>Don’t ask unnecessary questions, silence is ok</a:t>
            </a:r>
          </a:p>
          <a:p>
            <a:r>
              <a:rPr lang="en-US" dirty="0"/>
              <a:t>Offer reassurance, encourage routine</a:t>
            </a:r>
          </a:p>
          <a:p>
            <a:r>
              <a:rPr lang="en-US" dirty="0"/>
              <a:t>Acknowledge their fear and show that you are there to support</a:t>
            </a:r>
          </a:p>
        </p:txBody>
      </p:sp>
    </p:spTree>
    <p:extLst>
      <p:ext uri="{BB962C8B-B14F-4D97-AF65-F5344CB8AC3E}">
        <p14:creationId xmlns:p14="http://schemas.microsoft.com/office/powerpoint/2010/main" val="728026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D883-5E8C-B3F8-BAF5-2D084B619847}"/>
              </a:ext>
            </a:extLst>
          </p:cNvPr>
          <p:cNvSpPr>
            <a:spLocks noGrp="1"/>
          </p:cNvSpPr>
          <p:nvPr>
            <p:ph type="title"/>
          </p:nvPr>
        </p:nvSpPr>
        <p:spPr/>
        <p:txBody>
          <a:bodyPr/>
          <a:lstStyle/>
          <a:p>
            <a:r>
              <a:rPr lang="en-US" dirty="0"/>
              <a:t>Scenario		</a:t>
            </a:r>
          </a:p>
        </p:txBody>
      </p:sp>
      <p:sp>
        <p:nvSpPr>
          <p:cNvPr id="3" name="Content Placeholder 2">
            <a:extLst>
              <a:ext uri="{FF2B5EF4-FFF2-40B4-BE49-F238E27FC236}">
                <a16:creationId xmlns:a16="http://schemas.microsoft.com/office/drawing/2014/main" id="{35A54FD6-98F4-7C98-7735-FC8DA1419289}"/>
              </a:ext>
            </a:extLst>
          </p:cNvPr>
          <p:cNvSpPr>
            <a:spLocks noGrp="1"/>
          </p:cNvSpPr>
          <p:nvPr>
            <p:ph idx="1"/>
          </p:nvPr>
        </p:nvSpPr>
        <p:spPr/>
        <p:txBody>
          <a:bodyPr>
            <a:normAutofit fontScale="92500" lnSpcReduction="10000"/>
          </a:bodyPr>
          <a:lstStyle/>
          <a:p>
            <a:r>
              <a:rPr lang="en-US" dirty="0"/>
              <a:t>A 12-year-old male patient comes to the ED by ambulance. He is thrashing and screaming upon arrival, and he is in restraints.</a:t>
            </a:r>
          </a:p>
          <a:p>
            <a:r>
              <a:rPr lang="en-US" dirty="0"/>
              <a:t>The paramedics explain that the patient has autism. There is no caregiver present, but they are on their way.</a:t>
            </a:r>
          </a:p>
          <a:p>
            <a:r>
              <a:rPr lang="en-US" dirty="0"/>
              <a:t>The child is bleeding from a forehead laceration caused by a thrown object at a special needs summer camp.</a:t>
            </a:r>
          </a:p>
          <a:p>
            <a:r>
              <a:rPr lang="en-US" dirty="0"/>
              <a:t>How would you proceed? </a:t>
            </a:r>
          </a:p>
        </p:txBody>
      </p:sp>
    </p:spTree>
    <p:extLst>
      <p:ext uri="{BB962C8B-B14F-4D97-AF65-F5344CB8AC3E}">
        <p14:creationId xmlns:p14="http://schemas.microsoft.com/office/powerpoint/2010/main" val="297823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44DC-D4AA-C3ED-BCB8-5955FE8BB095}"/>
              </a:ext>
            </a:extLst>
          </p:cNvPr>
          <p:cNvSpPr>
            <a:spLocks noGrp="1"/>
          </p:cNvSpPr>
          <p:nvPr>
            <p:ph type="title"/>
          </p:nvPr>
        </p:nvSpPr>
        <p:spPr/>
        <p:txBody>
          <a:bodyPr/>
          <a:lstStyle/>
          <a:p>
            <a:r>
              <a:rPr lang="en-US" dirty="0"/>
              <a:t>Scenarios continued		</a:t>
            </a:r>
          </a:p>
        </p:txBody>
      </p:sp>
      <p:sp>
        <p:nvSpPr>
          <p:cNvPr id="3" name="Content Placeholder 2">
            <a:extLst>
              <a:ext uri="{FF2B5EF4-FFF2-40B4-BE49-F238E27FC236}">
                <a16:creationId xmlns:a16="http://schemas.microsoft.com/office/drawing/2014/main" id="{C77F1F3A-47AF-9025-823F-48E4D7935A79}"/>
              </a:ext>
            </a:extLst>
          </p:cNvPr>
          <p:cNvSpPr>
            <a:spLocks noGrp="1"/>
          </p:cNvSpPr>
          <p:nvPr>
            <p:ph idx="1"/>
          </p:nvPr>
        </p:nvSpPr>
        <p:spPr/>
        <p:txBody>
          <a:bodyPr/>
          <a:lstStyle/>
          <a:p>
            <a:r>
              <a:rPr lang="en-US" dirty="0"/>
              <a:t>Describe a scenario you encountered during your shift?</a:t>
            </a:r>
          </a:p>
          <a:p>
            <a:pPr lvl="1"/>
            <a:r>
              <a:rPr lang="en-US" dirty="0"/>
              <a:t>Can you identify any areas for improvement?</a:t>
            </a:r>
          </a:p>
        </p:txBody>
      </p:sp>
    </p:spTree>
    <p:extLst>
      <p:ext uri="{BB962C8B-B14F-4D97-AF65-F5344CB8AC3E}">
        <p14:creationId xmlns:p14="http://schemas.microsoft.com/office/powerpoint/2010/main" val="299963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0911-36AB-BF21-0D10-CD47AED5D65B}"/>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3B6C40C4-3243-E0B5-F610-6B3D48C9531B}"/>
              </a:ext>
            </a:extLst>
          </p:cNvPr>
          <p:cNvSpPr>
            <a:spLocks noGrp="1"/>
          </p:cNvSpPr>
          <p:nvPr>
            <p:ph idx="1"/>
          </p:nvPr>
        </p:nvSpPr>
        <p:spPr/>
        <p:txBody>
          <a:bodyPr>
            <a:normAutofit/>
          </a:bodyPr>
          <a:lstStyle/>
          <a:p>
            <a:r>
              <a:rPr lang="en-US" sz="1200" dirty="0" err="1"/>
              <a:t>Baio</a:t>
            </a:r>
            <a:r>
              <a:rPr lang="en-US" sz="1200" dirty="0"/>
              <a:t> J., Wiggins L., </a:t>
            </a:r>
            <a:r>
              <a:rPr lang="en-US" sz="1200" dirty="0" err="1"/>
              <a:t>Christense</a:t>
            </a:r>
            <a:r>
              <a:rPr lang="en-US" sz="1200" dirty="0"/>
              <a:t> DL., et aal. Prevalence of Autism Spectrum Disorder Among Children Aged 8 Years-Autism and Developmental Disabilities Monitoring Network, I </a:t>
            </a:r>
            <a:r>
              <a:rPr lang="en-US" sz="1200" dirty="0" err="1"/>
              <a:t>I</a:t>
            </a:r>
            <a:r>
              <a:rPr lang="en-US" sz="1200" dirty="0"/>
              <a:t> Sites, United States, 2014. </a:t>
            </a:r>
            <a:r>
              <a:rPr lang="en-US" sz="1200" i="1" dirty="0"/>
              <a:t>MMWR </a:t>
            </a:r>
            <a:r>
              <a:rPr lang="en-US" sz="1200" i="1" dirty="0" err="1"/>
              <a:t>Surveill</a:t>
            </a:r>
            <a:r>
              <a:rPr lang="en-US" sz="1200" i="1" dirty="0"/>
              <a:t> </a:t>
            </a:r>
            <a:r>
              <a:rPr lang="en-US" sz="1200" i="1" dirty="0" err="1"/>
              <a:t>Summ</a:t>
            </a:r>
            <a:r>
              <a:rPr lang="en-US" sz="1200" i="1" dirty="0"/>
              <a:t> </a:t>
            </a:r>
            <a:r>
              <a:rPr lang="en-US" sz="1200" dirty="0"/>
              <a:t>2018; 67(No. SS_6) 1-23.</a:t>
            </a:r>
          </a:p>
          <a:p>
            <a:r>
              <a:rPr lang="en-US" sz="1200" dirty="0" err="1"/>
              <a:t>Bultas</a:t>
            </a:r>
            <a:r>
              <a:rPr lang="en-US" sz="1200" dirty="0"/>
              <a:t> MW, McMillin SE, </a:t>
            </a:r>
            <a:r>
              <a:rPr lang="en-US" sz="1200" dirty="0" err="1"/>
              <a:t>Zand</a:t>
            </a:r>
            <a:r>
              <a:rPr lang="en-US" sz="1200" dirty="0"/>
              <a:t> DH. Reducing barriers to care in the office-based health care setting for children with autism. </a:t>
            </a:r>
            <a:r>
              <a:rPr lang="en-US" sz="1200" i="1" dirty="0"/>
              <a:t>Journal of Pediatric Health Care</a:t>
            </a:r>
            <a:r>
              <a:rPr lang="en-US" sz="1200" dirty="0"/>
              <a:t>. 2016;30(1): 5-14.</a:t>
            </a:r>
          </a:p>
          <a:p>
            <a:r>
              <a:rPr lang="en-US" sz="1200" dirty="0" err="1"/>
              <a:t>Bultas</a:t>
            </a:r>
            <a:r>
              <a:rPr lang="en-US" sz="1200" dirty="0"/>
              <a:t> MW, Johnson NL, Burkett K, Reinhold J. Translating research to practice for children with autism spectrum disorder: part 2: behavior management in home and health care settings. </a:t>
            </a:r>
            <a:r>
              <a:rPr lang="en-US" sz="1200" i="1" dirty="0"/>
              <a:t>Journal of Pediatric Health Care</a:t>
            </a:r>
            <a:r>
              <a:rPr lang="en-US" sz="1200" dirty="0"/>
              <a:t>. 2016;30(1): 27-37.</a:t>
            </a:r>
          </a:p>
          <a:p>
            <a:r>
              <a:rPr lang="en-US" sz="1200" dirty="0"/>
              <a:t>Fung LK, Mahajan R, </a:t>
            </a:r>
            <a:r>
              <a:rPr lang="en-US" sz="1200" dirty="0" err="1"/>
              <a:t>Nozzolillo</a:t>
            </a:r>
            <a:r>
              <a:rPr lang="en-US" sz="1200" dirty="0"/>
              <a:t> A, et al. Pharmacologic treatment of severe irritability and problem behaviors in autism: A systematic review and meta-analysis. </a:t>
            </a:r>
            <a:r>
              <a:rPr lang="en-US" sz="1200" i="1" dirty="0"/>
              <a:t>Pediatrics</a:t>
            </a:r>
            <a:r>
              <a:rPr lang="en-US" sz="1200" dirty="0"/>
              <a:t>. 2016;137(s2): e20152851k</a:t>
            </a:r>
          </a:p>
          <a:p>
            <a:r>
              <a:rPr lang="en-US" sz="1200" dirty="0" err="1"/>
              <a:t>Saqr</a:t>
            </a:r>
            <a:r>
              <a:rPr lang="en-US" sz="1200" dirty="0"/>
              <a:t> Y, Braun E, Porter K, et al. Addressing medical needs of adolescents and adults with autism spectrum disorders in a primary care setting. </a:t>
            </a:r>
            <a:r>
              <a:rPr lang="en-US" sz="1200" i="1" dirty="0"/>
              <a:t>Autism.</a:t>
            </a:r>
            <a:r>
              <a:rPr lang="en-US" sz="1200" dirty="0"/>
              <a:t> </a:t>
            </a:r>
            <a:r>
              <a:rPr lang="en-US" sz="1200"/>
              <a:t>2018;22(1): 51-61.</a:t>
            </a:r>
          </a:p>
          <a:p>
            <a:endParaRPr lang="en-US" sz="1200" dirty="0"/>
          </a:p>
        </p:txBody>
      </p:sp>
    </p:spTree>
    <p:extLst>
      <p:ext uri="{BB962C8B-B14F-4D97-AF65-F5344CB8AC3E}">
        <p14:creationId xmlns:p14="http://schemas.microsoft.com/office/powerpoint/2010/main" val="282038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8BB3-7A41-FFF0-2B6D-97F333D11FBD}"/>
              </a:ext>
            </a:extLst>
          </p:cNvPr>
          <p:cNvSpPr>
            <a:spLocks noGrp="1"/>
          </p:cNvSpPr>
          <p:nvPr>
            <p:ph type="title"/>
          </p:nvPr>
        </p:nvSpPr>
        <p:spPr/>
        <p:txBody>
          <a:bodyPr/>
          <a:lstStyle/>
          <a:p>
            <a:r>
              <a:rPr lang="en-US" dirty="0"/>
              <a:t>QUESTIONS???	</a:t>
            </a:r>
          </a:p>
        </p:txBody>
      </p:sp>
      <p:sp>
        <p:nvSpPr>
          <p:cNvPr id="3" name="Subtitle 2">
            <a:extLst>
              <a:ext uri="{FF2B5EF4-FFF2-40B4-BE49-F238E27FC236}">
                <a16:creationId xmlns:a16="http://schemas.microsoft.com/office/drawing/2014/main" id="{AAADB16B-5B3E-1784-7977-05A32ABF68AF}"/>
              </a:ext>
            </a:extLst>
          </p:cNvPr>
          <p:cNvSpPr>
            <a:spLocks noGrp="1"/>
          </p:cNvSpPr>
          <p:nvPr>
            <p:ph type="subTitle" idx="1"/>
          </p:nvPr>
        </p:nvSpPr>
        <p:spPr/>
        <p:txBody>
          <a:bodyPr>
            <a:normAutofit fontScale="92500" lnSpcReduction="10000"/>
          </a:bodyPr>
          <a:lstStyle/>
          <a:p>
            <a:r>
              <a:rPr lang="en-US" dirty="0">
                <a:hlinkClick r:id="rId2"/>
              </a:rPr>
              <a:t>Alanna.Kanawalsky@chp.edu</a:t>
            </a:r>
            <a:endParaRPr lang="en-US" dirty="0"/>
          </a:p>
          <a:p>
            <a:r>
              <a:rPr lang="en-US" dirty="0">
                <a:hlinkClick r:id="rId3"/>
              </a:rPr>
              <a:t>CHPadaptivecare@upmc.edu</a:t>
            </a:r>
            <a:endParaRPr lang="en-US" dirty="0"/>
          </a:p>
          <a:p>
            <a:endParaRPr lang="en-US" dirty="0"/>
          </a:p>
        </p:txBody>
      </p:sp>
    </p:spTree>
    <p:extLst>
      <p:ext uri="{BB962C8B-B14F-4D97-AF65-F5344CB8AC3E}">
        <p14:creationId xmlns:p14="http://schemas.microsoft.com/office/powerpoint/2010/main" val="44507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1F02-A47E-CAAE-6A19-D5D9D91A8C87}"/>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27994720-0DDD-EAC9-9B75-81A03AEE7D3C}"/>
              </a:ext>
            </a:extLst>
          </p:cNvPr>
          <p:cNvSpPr>
            <a:spLocks noGrp="1"/>
          </p:cNvSpPr>
          <p:nvPr>
            <p:ph idx="1"/>
          </p:nvPr>
        </p:nvSpPr>
        <p:spPr/>
        <p:txBody>
          <a:bodyPr/>
          <a:lstStyle/>
          <a:p>
            <a:r>
              <a:rPr lang="en-US" dirty="0"/>
              <a:t>Increase knowledge of psychosocial needs related to autism spectrum disorder, developmental delays and intellectual disabilities. </a:t>
            </a:r>
          </a:p>
          <a:p>
            <a:r>
              <a:rPr lang="en-US" dirty="0"/>
              <a:t>Familiarize staff with language, tools and local resources to support this pediatric patient population.</a:t>
            </a:r>
          </a:p>
        </p:txBody>
      </p:sp>
    </p:spTree>
    <p:extLst>
      <p:ext uri="{BB962C8B-B14F-4D97-AF65-F5344CB8AC3E}">
        <p14:creationId xmlns:p14="http://schemas.microsoft.com/office/powerpoint/2010/main" val="235568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EAA2-3D2A-8B12-3614-ABC5688F443D}"/>
              </a:ext>
            </a:extLst>
          </p:cNvPr>
          <p:cNvSpPr>
            <a:spLocks noGrp="1"/>
          </p:cNvSpPr>
          <p:nvPr>
            <p:ph type="title"/>
          </p:nvPr>
        </p:nvSpPr>
        <p:spPr/>
        <p:txBody>
          <a:bodyPr/>
          <a:lstStyle/>
          <a:p>
            <a:r>
              <a:rPr lang="en-US" dirty="0"/>
              <a:t>Autism Spectrum Disorder </a:t>
            </a:r>
          </a:p>
        </p:txBody>
      </p:sp>
      <p:sp>
        <p:nvSpPr>
          <p:cNvPr id="3" name="Content Placeholder 2">
            <a:extLst>
              <a:ext uri="{FF2B5EF4-FFF2-40B4-BE49-F238E27FC236}">
                <a16:creationId xmlns:a16="http://schemas.microsoft.com/office/drawing/2014/main" id="{662F40FC-A18D-6C75-225F-7BA82BFA3CFA}"/>
              </a:ext>
            </a:extLst>
          </p:cNvPr>
          <p:cNvSpPr>
            <a:spLocks noGrp="1"/>
          </p:cNvSpPr>
          <p:nvPr>
            <p:ph idx="1"/>
          </p:nvPr>
        </p:nvSpPr>
        <p:spPr/>
        <p:txBody>
          <a:bodyPr>
            <a:normAutofit/>
          </a:bodyPr>
          <a:lstStyle/>
          <a:p>
            <a:r>
              <a:rPr lang="en-US" sz="2400" dirty="0"/>
              <a:t>1 in 36 children are being diagnosed with ASD</a:t>
            </a:r>
          </a:p>
          <a:p>
            <a:r>
              <a:rPr lang="en-US" sz="2400" dirty="0"/>
              <a:t>95% of children with ASD have a comorbidity</a:t>
            </a:r>
          </a:p>
          <a:p>
            <a:r>
              <a:rPr lang="en-US" sz="2400" dirty="0"/>
              <a:t>Children with ASD have more healthcare encounters than their typically developing peers</a:t>
            </a:r>
          </a:p>
          <a:p>
            <a:r>
              <a:rPr lang="en-US" sz="2400" dirty="0"/>
              <a:t>30% of patients with ASD have at least one unmet healthcare need</a:t>
            </a:r>
          </a:p>
        </p:txBody>
      </p:sp>
    </p:spTree>
    <p:extLst>
      <p:ext uri="{BB962C8B-B14F-4D97-AF65-F5344CB8AC3E}">
        <p14:creationId xmlns:p14="http://schemas.microsoft.com/office/powerpoint/2010/main" val="229637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D865-CB32-E9A6-4CB9-529A5A7B4CB7}"/>
              </a:ext>
            </a:extLst>
          </p:cNvPr>
          <p:cNvSpPr>
            <a:spLocks noGrp="1"/>
          </p:cNvSpPr>
          <p:nvPr>
            <p:ph type="title"/>
          </p:nvPr>
        </p:nvSpPr>
        <p:spPr>
          <a:xfrm>
            <a:off x="628650" y="274638"/>
            <a:ext cx="7886700" cy="993775"/>
          </a:xfrm>
        </p:spPr>
        <p:txBody>
          <a:bodyPr anchor="ctr">
            <a:normAutofit/>
          </a:bodyPr>
          <a:lstStyle/>
          <a:p>
            <a:r>
              <a:rPr lang="en-US" dirty="0"/>
              <a:t>Autism Spectrum Disorder	</a:t>
            </a:r>
          </a:p>
        </p:txBody>
      </p:sp>
      <p:sp>
        <p:nvSpPr>
          <p:cNvPr id="3" name="Content Placeholder 2">
            <a:extLst>
              <a:ext uri="{FF2B5EF4-FFF2-40B4-BE49-F238E27FC236}">
                <a16:creationId xmlns:a16="http://schemas.microsoft.com/office/drawing/2014/main" id="{3181E701-17EE-C7E6-AA17-E140AD1378DF}"/>
              </a:ext>
            </a:extLst>
          </p:cNvPr>
          <p:cNvSpPr>
            <a:spLocks noGrp="1"/>
          </p:cNvSpPr>
          <p:nvPr>
            <p:ph sz="half" idx="1"/>
          </p:nvPr>
        </p:nvSpPr>
        <p:spPr>
          <a:xfrm>
            <a:off x="628650" y="1370012"/>
            <a:ext cx="4354830" cy="3498849"/>
          </a:xfrm>
        </p:spPr>
        <p:txBody>
          <a:bodyPr>
            <a:noAutofit/>
          </a:bodyPr>
          <a:lstStyle/>
          <a:p>
            <a:r>
              <a:rPr lang="en-US" sz="1400" dirty="0"/>
              <a:t>Impaired social functioning</a:t>
            </a:r>
          </a:p>
          <a:p>
            <a:pPr lvl="1"/>
            <a:r>
              <a:rPr lang="en-US" sz="1400" dirty="0"/>
              <a:t>Deficits in verbal communication, eye-contact, social norms</a:t>
            </a:r>
          </a:p>
          <a:p>
            <a:r>
              <a:rPr lang="en-US" sz="1400" dirty="0"/>
              <a:t>Repetitive behaviors</a:t>
            </a:r>
          </a:p>
          <a:p>
            <a:pPr lvl="1"/>
            <a:r>
              <a:rPr lang="en-US" sz="1400" dirty="0"/>
              <a:t>Stereotypes</a:t>
            </a:r>
          </a:p>
          <a:p>
            <a:pPr lvl="1"/>
            <a:r>
              <a:rPr lang="en-US" sz="1400" dirty="0"/>
              <a:t>Insistence on sameness</a:t>
            </a:r>
          </a:p>
          <a:p>
            <a:r>
              <a:rPr lang="en-US" sz="1400" dirty="0"/>
              <a:t>Sensory and emotional discomfort</a:t>
            </a:r>
          </a:p>
          <a:p>
            <a:pPr lvl="1"/>
            <a:r>
              <a:rPr lang="en-US" sz="1400" dirty="0"/>
              <a:t>Significant emotion dysregulation</a:t>
            </a:r>
          </a:p>
          <a:p>
            <a:pPr lvl="1"/>
            <a:r>
              <a:rPr lang="en-US" sz="1400" dirty="0"/>
              <a:t>20% moderate to severe levels of irritability and/or aggression (Fung et al 2016)</a:t>
            </a:r>
          </a:p>
          <a:p>
            <a:r>
              <a:rPr lang="en-US" sz="1400" dirty="0"/>
              <a:t>Challenges in executive function</a:t>
            </a:r>
          </a:p>
          <a:p>
            <a:r>
              <a:rPr lang="en-US" sz="1400" dirty="0"/>
              <a:t>No one child is the same</a:t>
            </a:r>
          </a:p>
        </p:txBody>
      </p:sp>
      <p:pic>
        <p:nvPicPr>
          <p:cNvPr id="4" name="Content Placeholder 5" descr="A group of people with different colored objects&#10;&#10;Description automatically generated">
            <a:extLst>
              <a:ext uri="{FF2B5EF4-FFF2-40B4-BE49-F238E27FC236}">
                <a16:creationId xmlns:a16="http://schemas.microsoft.com/office/drawing/2014/main" id="{739FBF3E-BCE0-8F02-540A-DEC293226E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07280" y="2007393"/>
            <a:ext cx="3867150" cy="2030253"/>
          </a:xfrm>
          <a:prstGeom prst="rect">
            <a:avLst/>
          </a:prstGeom>
          <a:noFill/>
        </p:spPr>
      </p:pic>
    </p:spTree>
    <p:extLst>
      <p:ext uri="{BB962C8B-B14F-4D97-AF65-F5344CB8AC3E}">
        <p14:creationId xmlns:p14="http://schemas.microsoft.com/office/powerpoint/2010/main" val="264923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2390-EF44-D335-5850-E55F3D5B6191}"/>
              </a:ext>
            </a:extLst>
          </p:cNvPr>
          <p:cNvSpPr>
            <a:spLocks noGrp="1"/>
          </p:cNvSpPr>
          <p:nvPr>
            <p:ph type="title"/>
          </p:nvPr>
        </p:nvSpPr>
        <p:spPr>
          <a:xfrm>
            <a:off x="457200" y="205979"/>
            <a:ext cx="8229600" cy="857250"/>
          </a:xfrm>
        </p:spPr>
        <p:txBody>
          <a:bodyPr anchor="ctr">
            <a:normAutofit/>
          </a:bodyPr>
          <a:lstStyle/>
          <a:p>
            <a:r>
              <a:rPr lang="en-US" sz="3200" dirty="0">
                <a:latin typeface="Verdana" panose="020B0604030504040204" pitchFamily="34" charset="0"/>
              </a:rPr>
              <a:t>Sensitivity Differences</a:t>
            </a:r>
          </a:p>
        </p:txBody>
      </p:sp>
      <p:pic>
        <p:nvPicPr>
          <p:cNvPr id="4" name="Content Placeholder 3" descr="A comparison of different types of body parts&#10;&#10;Description automatically generated with medium confidence">
            <a:extLst>
              <a:ext uri="{FF2B5EF4-FFF2-40B4-BE49-F238E27FC236}">
                <a16:creationId xmlns:a16="http://schemas.microsoft.com/office/drawing/2014/main" id="{06503026-5F81-6456-AB25-56DB423BA6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777903" y="1200151"/>
            <a:ext cx="5415377" cy="3601226"/>
          </a:xfrm>
          <a:prstGeom prst="rect">
            <a:avLst/>
          </a:prstGeom>
          <a:noFill/>
          <a:ln>
            <a:noFill/>
          </a:ln>
        </p:spPr>
      </p:pic>
    </p:spTree>
    <p:extLst>
      <p:ext uri="{BB962C8B-B14F-4D97-AF65-F5344CB8AC3E}">
        <p14:creationId xmlns:p14="http://schemas.microsoft.com/office/powerpoint/2010/main" val="101784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FF58B-7FFC-614B-B547-A4F2C1555FA2}"/>
              </a:ext>
            </a:extLst>
          </p:cNvPr>
          <p:cNvSpPr>
            <a:spLocks noGrp="1"/>
          </p:cNvSpPr>
          <p:nvPr>
            <p:ph type="title"/>
          </p:nvPr>
        </p:nvSpPr>
        <p:spPr/>
        <p:txBody>
          <a:bodyPr vert="horz" lIns="137160" tIns="137160" rIns="137160" bIns="137160" rtlCol="0" anchor="ctr">
            <a:normAutofit/>
          </a:bodyPr>
          <a:lstStyle/>
          <a:p>
            <a:r>
              <a:rPr lang="en-US" sz="3200" dirty="0"/>
              <a:t>Autism in Healthcare</a:t>
            </a:r>
          </a:p>
        </p:txBody>
      </p:sp>
      <p:sp>
        <p:nvSpPr>
          <p:cNvPr id="6" name="TextBox 5">
            <a:extLst>
              <a:ext uri="{FF2B5EF4-FFF2-40B4-BE49-F238E27FC236}">
                <a16:creationId xmlns:a16="http://schemas.microsoft.com/office/drawing/2014/main" id="{A7EDBEF3-12EB-1C40-8C0F-5ECCF3D33E57}"/>
              </a:ext>
            </a:extLst>
          </p:cNvPr>
          <p:cNvSpPr txBox="1"/>
          <p:nvPr/>
        </p:nvSpPr>
        <p:spPr>
          <a:xfrm>
            <a:off x="8659678" y="4777352"/>
            <a:ext cx="313841" cy="300082"/>
          </a:xfrm>
          <a:prstGeom prst="rect">
            <a:avLst/>
          </a:prstGeom>
          <a:noFill/>
        </p:spPr>
        <p:txBody>
          <a:bodyPr wrap="square" rtlCol="0">
            <a:spAutoFit/>
          </a:bodyPr>
          <a:lstStyle/>
          <a:p>
            <a:r>
              <a:rPr lang="en-US" sz="1350"/>
              <a:t>8</a:t>
            </a:r>
            <a:endParaRPr lang="en-US" sz="1350" dirty="0"/>
          </a:p>
        </p:txBody>
      </p:sp>
      <p:sp>
        <p:nvSpPr>
          <p:cNvPr id="7" name="TextBox 6">
            <a:extLst>
              <a:ext uri="{FF2B5EF4-FFF2-40B4-BE49-F238E27FC236}">
                <a16:creationId xmlns:a16="http://schemas.microsoft.com/office/drawing/2014/main" id="{248A71E9-0ACB-B948-A548-72C510FA84A6}"/>
              </a:ext>
            </a:extLst>
          </p:cNvPr>
          <p:cNvSpPr txBox="1"/>
          <p:nvPr/>
        </p:nvSpPr>
        <p:spPr>
          <a:xfrm>
            <a:off x="5204117" y="1797349"/>
            <a:ext cx="2557221" cy="2087751"/>
          </a:xfrm>
          <a:prstGeom prst="rect">
            <a:avLst/>
          </a:prstGeom>
          <a:noFill/>
        </p:spPr>
        <p:txBody>
          <a:bodyPr wrap="square" rtlCol="0">
            <a:spAutoFit/>
          </a:bodyPr>
          <a:lstStyle/>
          <a:p>
            <a:pPr marL="214313" indent="-214313">
              <a:buFont typeface="Arial" panose="020B0604020202020204" pitchFamily="34" charset="0"/>
              <a:buChar char="•"/>
            </a:pPr>
            <a:r>
              <a:rPr lang="en-US" sz="1600" dirty="0"/>
              <a:t>Patients can experience stress </a:t>
            </a:r>
            <a:r>
              <a:rPr lang="en-US" sz="1600" b="1" dirty="0"/>
              <a:t>prior</a:t>
            </a:r>
            <a:r>
              <a:rPr lang="en-US" sz="1600" dirty="0"/>
              <a:t> to arriving at the healthcare facility</a:t>
            </a:r>
          </a:p>
          <a:p>
            <a:pPr marL="214313" indent="-214313">
              <a:buFont typeface="Arial" panose="020B0604020202020204" pitchFamily="34" charset="0"/>
              <a:buChar char="•"/>
            </a:pPr>
            <a:endParaRPr lang="en-US" sz="1600" dirty="0"/>
          </a:p>
          <a:p>
            <a:pPr marL="214313" indent="-214313">
              <a:buFont typeface="Arial" panose="020B0604020202020204" pitchFamily="34" charset="0"/>
              <a:buChar char="•"/>
            </a:pPr>
            <a:r>
              <a:rPr lang="en-US" sz="1600" dirty="0">
                <a:hlinkClick r:id="rId3"/>
              </a:rPr>
              <a:t>https://vimeo.com/160948522</a:t>
            </a:r>
            <a:r>
              <a:rPr lang="en-US" sz="1600" dirty="0"/>
              <a:t> </a:t>
            </a:r>
          </a:p>
          <a:p>
            <a:pPr marL="214313" indent="-214313">
              <a:buFont typeface="Arial" panose="020B0604020202020204" pitchFamily="34" charset="0"/>
              <a:buChar char="•"/>
            </a:pPr>
            <a:endParaRPr lang="en-US" sz="1600" dirty="0"/>
          </a:p>
          <a:p>
            <a:endParaRPr lang="en-US" sz="1350" dirty="0"/>
          </a:p>
        </p:txBody>
      </p:sp>
      <p:graphicFrame>
        <p:nvGraphicFramePr>
          <p:cNvPr id="8" name="Diagram 7">
            <a:extLst>
              <a:ext uri="{FF2B5EF4-FFF2-40B4-BE49-F238E27FC236}">
                <a16:creationId xmlns:a16="http://schemas.microsoft.com/office/drawing/2014/main" id="{D1FCC7C2-FE5F-594B-9DC9-13A1E3061189}"/>
              </a:ext>
            </a:extLst>
          </p:cNvPr>
          <p:cNvGraphicFramePr/>
          <p:nvPr>
            <p:extLst>
              <p:ext uri="{D42A27DB-BD31-4B8C-83A1-F6EECF244321}">
                <p14:modId xmlns:p14="http://schemas.microsoft.com/office/powerpoint/2010/main" val="3269667661"/>
              </p:ext>
            </p:extLst>
          </p:nvPr>
        </p:nvGraphicFramePr>
        <p:xfrm>
          <a:off x="337738" y="1337291"/>
          <a:ext cx="5176685" cy="3440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43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4BF4-DCCA-0438-0EDF-B0938BDD7CC6}"/>
              </a:ext>
            </a:extLst>
          </p:cNvPr>
          <p:cNvSpPr>
            <a:spLocks noGrp="1"/>
          </p:cNvSpPr>
          <p:nvPr>
            <p:ph type="title"/>
          </p:nvPr>
        </p:nvSpPr>
        <p:spPr/>
        <p:txBody>
          <a:bodyPr/>
          <a:lstStyle/>
          <a:p>
            <a:pPr algn="ctr"/>
            <a:r>
              <a:rPr lang="en-US" dirty="0"/>
              <a:t>Autism in Healthcare</a:t>
            </a:r>
          </a:p>
        </p:txBody>
      </p:sp>
      <p:sp>
        <p:nvSpPr>
          <p:cNvPr id="3" name="Text Placeholder 2">
            <a:extLst>
              <a:ext uri="{FF2B5EF4-FFF2-40B4-BE49-F238E27FC236}">
                <a16:creationId xmlns:a16="http://schemas.microsoft.com/office/drawing/2014/main" id="{FAB7A842-1933-228F-BCF8-BB53D325CAC6}"/>
              </a:ext>
            </a:extLst>
          </p:cNvPr>
          <p:cNvSpPr>
            <a:spLocks noGrp="1"/>
          </p:cNvSpPr>
          <p:nvPr>
            <p:ph type="body" idx="1"/>
          </p:nvPr>
        </p:nvSpPr>
        <p:spPr/>
        <p:txBody>
          <a:bodyPr>
            <a:normAutofit fontScale="92500" lnSpcReduction="20000"/>
          </a:bodyPr>
          <a:lstStyle/>
          <a:p>
            <a:pPr algn="ctr"/>
            <a:r>
              <a:rPr lang="en-US" dirty="0"/>
              <a:t>Barriers Reported by Patients &amp; Parents</a:t>
            </a:r>
          </a:p>
        </p:txBody>
      </p:sp>
      <p:sp>
        <p:nvSpPr>
          <p:cNvPr id="4" name="Content Placeholder 3">
            <a:extLst>
              <a:ext uri="{FF2B5EF4-FFF2-40B4-BE49-F238E27FC236}">
                <a16:creationId xmlns:a16="http://schemas.microsoft.com/office/drawing/2014/main" id="{ABD12D9F-1241-3173-E79D-0DE832B7FDD9}"/>
              </a:ext>
            </a:extLst>
          </p:cNvPr>
          <p:cNvSpPr>
            <a:spLocks noGrp="1"/>
          </p:cNvSpPr>
          <p:nvPr>
            <p:ph sz="half" idx="2"/>
          </p:nvPr>
        </p:nvSpPr>
        <p:spPr/>
        <p:txBody>
          <a:bodyPr>
            <a:normAutofit/>
          </a:bodyPr>
          <a:lstStyle/>
          <a:p>
            <a:r>
              <a:rPr lang="en-US" sz="1800" dirty="0"/>
              <a:t>Lack of provider and staff understanding</a:t>
            </a:r>
          </a:p>
          <a:p>
            <a:r>
              <a:rPr lang="en-US" sz="1800" dirty="0"/>
              <a:t>Child’s behavior during medical encounter</a:t>
            </a:r>
          </a:p>
          <a:p>
            <a:r>
              <a:rPr lang="en-US" sz="1800" dirty="0"/>
              <a:t>Issues with environment (wait times, sensory experience, </a:t>
            </a:r>
            <a:r>
              <a:rPr lang="en-US" sz="1800" dirty="0" err="1"/>
              <a:t>etc</a:t>
            </a:r>
            <a:r>
              <a:rPr lang="en-US" sz="1800" dirty="0"/>
              <a:t>)</a:t>
            </a:r>
          </a:p>
        </p:txBody>
      </p:sp>
      <p:sp>
        <p:nvSpPr>
          <p:cNvPr id="5" name="Text Placeholder 4">
            <a:extLst>
              <a:ext uri="{FF2B5EF4-FFF2-40B4-BE49-F238E27FC236}">
                <a16:creationId xmlns:a16="http://schemas.microsoft.com/office/drawing/2014/main" id="{E3978801-4D08-4A85-5B52-022AF05FC8EA}"/>
              </a:ext>
            </a:extLst>
          </p:cNvPr>
          <p:cNvSpPr>
            <a:spLocks noGrp="1"/>
          </p:cNvSpPr>
          <p:nvPr>
            <p:ph type="body" sz="quarter" idx="3"/>
          </p:nvPr>
        </p:nvSpPr>
        <p:spPr/>
        <p:txBody>
          <a:bodyPr>
            <a:normAutofit fontScale="92500" lnSpcReduction="20000"/>
          </a:bodyPr>
          <a:lstStyle/>
          <a:p>
            <a:pPr algn="ctr"/>
            <a:r>
              <a:rPr lang="en-US" dirty="0"/>
              <a:t>Barriers Reported by Staff &amp; Providers</a:t>
            </a:r>
          </a:p>
        </p:txBody>
      </p:sp>
      <p:sp>
        <p:nvSpPr>
          <p:cNvPr id="6" name="Content Placeholder 5">
            <a:extLst>
              <a:ext uri="{FF2B5EF4-FFF2-40B4-BE49-F238E27FC236}">
                <a16:creationId xmlns:a16="http://schemas.microsoft.com/office/drawing/2014/main" id="{367A3C53-F9E4-2822-0E24-6FD017673CE7}"/>
              </a:ext>
            </a:extLst>
          </p:cNvPr>
          <p:cNvSpPr>
            <a:spLocks noGrp="1"/>
          </p:cNvSpPr>
          <p:nvPr>
            <p:ph sz="quarter" idx="4"/>
          </p:nvPr>
        </p:nvSpPr>
        <p:spPr/>
        <p:txBody>
          <a:bodyPr>
            <a:normAutofit/>
          </a:bodyPr>
          <a:lstStyle/>
          <a:p>
            <a:r>
              <a:rPr lang="en-US" sz="1800" dirty="0"/>
              <a:t>Child’s behavior during medical encounter</a:t>
            </a:r>
          </a:p>
          <a:p>
            <a:r>
              <a:rPr lang="en-US" sz="1800" dirty="0"/>
              <a:t>Uncooperative behaviors</a:t>
            </a:r>
          </a:p>
          <a:p>
            <a:r>
              <a:rPr lang="en-US" sz="1800" dirty="0"/>
              <a:t>Trouble communicating with patient</a:t>
            </a:r>
          </a:p>
        </p:txBody>
      </p:sp>
    </p:spTree>
    <p:extLst>
      <p:ext uri="{BB962C8B-B14F-4D97-AF65-F5344CB8AC3E}">
        <p14:creationId xmlns:p14="http://schemas.microsoft.com/office/powerpoint/2010/main" val="224166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683E-D0E0-C346-BBA2-FA5EEE3C9502}"/>
              </a:ext>
            </a:extLst>
          </p:cNvPr>
          <p:cNvSpPr>
            <a:spLocks noGrp="1"/>
          </p:cNvSpPr>
          <p:nvPr>
            <p:ph type="title"/>
          </p:nvPr>
        </p:nvSpPr>
        <p:spPr/>
        <p:txBody>
          <a:bodyPr>
            <a:normAutofit/>
          </a:bodyPr>
          <a:lstStyle/>
          <a:p>
            <a:pPr algn="ctr"/>
            <a:r>
              <a:rPr lang="en-US" sz="3200" dirty="0"/>
              <a:t>Autism in Healthcare: </a:t>
            </a:r>
            <a:br>
              <a:rPr lang="en-US" sz="3200" dirty="0"/>
            </a:br>
            <a:r>
              <a:rPr lang="en-US" sz="2800" dirty="0"/>
              <a:t>Patient &amp; Parent Perspective</a:t>
            </a:r>
          </a:p>
        </p:txBody>
      </p:sp>
      <p:sp>
        <p:nvSpPr>
          <p:cNvPr id="4" name="TextBox 3">
            <a:extLst>
              <a:ext uri="{FF2B5EF4-FFF2-40B4-BE49-F238E27FC236}">
                <a16:creationId xmlns:a16="http://schemas.microsoft.com/office/drawing/2014/main" id="{B597EB82-CDF1-EA43-93CE-18F73025B782}"/>
              </a:ext>
            </a:extLst>
          </p:cNvPr>
          <p:cNvSpPr txBox="1"/>
          <p:nvPr/>
        </p:nvSpPr>
        <p:spPr>
          <a:xfrm>
            <a:off x="8588829" y="4822723"/>
            <a:ext cx="404001" cy="507831"/>
          </a:xfrm>
          <a:prstGeom prst="rect">
            <a:avLst/>
          </a:prstGeom>
          <a:noFill/>
        </p:spPr>
        <p:txBody>
          <a:bodyPr wrap="square" rtlCol="0">
            <a:spAutoFit/>
          </a:bodyPr>
          <a:lstStyle/>
          <a:p>
            <a:r>
              <a:rPr lang="en-US" sz="1350" dirty="0"/>
              <a:t>8, 9</a:t>
            </a:r>
          </a:p>
        </p:txBody>
      </p:sp>
      <p:sp>
        <p:nvSpPr>
          <p:cNvPr id="6" name="Content Placeholder 2">
            <a:extLst>
              <a:ext uri="{FF2B5EF4-FFF2-40B4-BE49-F238E27FC236}">
                <a16:creationId xmlns:a16="http://schemas.microsoft.com/office/drawing/2014/main" id="{A421D0E2-641B-9F45-B344-A8D6F062A454}"/>
              </a:ext>
            </a:extLst>
          </p:cNvPr>
          <p:cNvSpPr txBox="1">
            <a:spLocks/>
          </p:cNvSpPr>
          <p:nvPr/>
        </p:nvSpPr>
        <p:spPr>
          <a:xfrm>
            <a:off x="861060" y="1402080"/>
            <a:ext cx="7383780" cy="301790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1600" dirty="0"/>
              <a:t>Most Problematic Stages of a Visit:</a:t>
            </a:r>
          </a:p>
          <a:p>
            <a:pPr lvl="1"/>
            <a:r>
              <a:rPr lang="en-US" dirty="0"/>
              <a:t>Communicating w/ the provider</a:t>
            </a:r>
          </a:p>
          <a:p>
            <a:pPr lvl="1"/>
            <a:r>
              <a:rPr lang="en-US" dirty="0"/>
              <a:t>Physical examination</a:t>
            </a:r>
          </a:p>
          <a:p>
            <a:pPr lvl="1"/>
            <a:r>
              <a:rPr lang="en-US" dirty="0"/>
              <a:t>Waiting room experience</a:t>
            </a:r>
          </a:p>
          <a:p>
            <a:pPr lvl="1"/>
            <a:endParaRPr lang="en-US" sz="1200" dirty="0"/>
          </a:p>
          <a:p>
            <a:r>
              <a:rPr lang="en-US" sz="1600" dirty="0"/>
              <a:t>Specific Challenges</a:t>
            </a:r>
          </a:p>
          <a:p>
            <a:pPr lvl="1"/>
            <a:r>
              <a:rPr lang="en-US" dirty="0"/>
              <a:t>Being touched</a:t>
            </a:r>
          </a:p>
          <a:p>
            <a:pPr lvl="1"/>
            <a:r>
              <a:rPr lang="en-US" dirty="0"/>
              <a:t>Loud noises &amp; Bright lights</a:t>
            </a:r>
          </a:p>
          <a:p>
            <a:pPr lvl="1"/>
            <a:r>
              <a:rPr lang="en-US" dirty="0"/>
              <a:t>Unable to tolerate vital measurements</a:t>
            </a:r>
          </a:p>
        </p:txBody>
      </p:sp>
    </p:spTree>
    <p:extLst>
      <p:ext uri="{BB962C8B-B14F-4D97-AF65-F5344CB8AC3E}">
        <p14:creationId xmlns:p14="http://schemas.microsoft.com/office/powerpoint/2010/main" val="311490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C78A5-A663-4D6D-AFA8-529CBAA40D06}"/>
              </a:ext>
            </a:extLst>
          </p:cNvPr>
          <p:cNvSpPr>
            <a:spLocks noGrp="1"/>
          </p:cNvSpPr>
          <p:nvPr>
            <p:ph type="title"/>
          </p:nvPr>
        </p:nvSpPr>
        <p:spPr>
          <a:xfrm>
            <a:off x="439859" y="1262818"/>
            <a:ext cx="2336449" cy="1797269"/>
          </a:xfrm>
        </p:spPr>
        <p:txBody>
          <a:bodyPr anchor="b">
            <a:normAutofit fontScale="90000"/>
          </a:bodyPr>
          <a:lstStyle/>
          <a:p>
            <a:pPr algn="r"/>
            <a:r>
              <a:rPr lang="en-US" sz="3000">
                <a:solidFill>
                  <a:srgbClr val="FFFFFF"/>
                </a:solidFill>
              </a:rPr>
              <a:t>Adaptive Care Plan	</a:t>
            </a:r>
            <a:br>
              <a:rPr lang="en-US" sz="3000">
                <a:solidFill>
                  <a:srgbClr val="FFFFFF"/>
                </a:solidFill>
              </a:rPr>
            </a:br>
            <a:r>
              <a:rPr lang="en-US" sz="3000">
                <a:solidFill>
                  <a:srgbClr val="FFFFFF"/>
                </a:solidFill>
              </a:rPr>
              <a:t>Assessment Categories:</a:t>
            </a:r>
          </a:p>
        </p:txBody>
      </p:sp>
      <p:graphicFrame>
        <p:nvGraphicFramePr>
          <p:cNvPr id="23" name="Content Placeholder 2">
            <a:extLst>
              <a:ext uri="{FF2B5EF4-FFF2-40B4-BE49-F238E27FC236}">
                <a16:creationId xmlns:a16="http://schemas.microsoft.com/office/drawing/2014/main" id="{6ACE23D3-0C17-0CAE-AD12-602101A0FD74}"/>
              </a:ext>
            </a:extLst>
          </p:cNvPr>
          <p:cNvGraphicFramePr>
            <a:graphicFrameLocks noGrp="1"/>
          </p:cNvGraphicFramePr>
          <p:nvPr>
            <p:ph idx="1"/>
            <p:extLst>
              <p:ext uri="{D42A27DB-BD31-4B8C-83A1-F6EECF244321}">
                <p14:modId xmlns:p14="http://schemas.microsoft.com/office/powerpoint/2010/main" val="324868299"/>
              </p:ext>
            </p:extLst>
          </p:nvPr>
        </p:nvGraphicFramePr>
        <p:xfrm>
          <a:off x="2071937" y="684750"/>
          <a:ext cx="5000125"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6D68E73-E8DD-C660-72DD-4BB950A2056A}"/>
              </a:ext>
            </a:extLst>
          </p:cNvPr>
          <p:cNvSpPr txBox="1"/>
          <p:nvPr/>
        </p:nvSpPr>
        <p:spPr>
          <a:xfrm>
            <a:off x="439859" y="96622"/>
            <a:ext cx="3422732" cy="584775"/>
          </a:xfrm>
          <a:prstGeom prst="rect">
            <a:avLst/>
          </a:prstGeom>
          <a:noFill/>
        </p:spPr>
        <p:txBody>
          <a:bodyPr wrap="none" rtlCol="0">
            <a:spAutoFit/>
          </a:bodyPr>
          <a:lstStyle/>
          <a:p>
            <a:r>
              <a:rPr lang="en-US" sz="3200" dirty="0">
                <a:latin typeface="Verdana" panose="020B0604030504040204" pitchFamily="34" charset="0"/>
                <a:ea typeface="Verdana" panose="020B0604030504040204" pitchFamily="34" charset="0"/>
              </a:rPr>
              <a:t>Areas to Assess</a:t>
            </a:r>
          </a:p>
        </p:txBody>
      </p:sp>
    </p:spTree>
    <p:extLst>
      <p:ext uri="{BB962C8B-B14F-4D97-AF65-F5344CB8AC3E}">
        <p14:creationId xmlns:p14="http://schemas.microsoft.com/office/powerpoint/2010/main" val="3876440619"/>
      </p:ext>
    </p:extLst>
  </p:cSld>
  <p:clrMapOvr>
    <a:masterClrMapping/>
  </p:clrMapOvr>
</p:sld>
</file>

<file path=ppt/theme/theme1.xml><?xml version="1.0" encoding="utf-8"?>
<a:theme xmlns:a="http://schemas.openxmlformats.org/drawingml/2006/main" name="Custom Design">
  <a:themeElements>
    <a:clrScheme name="UPMC_PPT_23">
      <a:dk1>
        <a:srgbClr val="000000"/>
      </a:dk1>
      <a:lt1>
        <a:srgbClr val="F0F0DE"/>
      </a:lt1>
      <a:dk2>
        <a:srgbClr val="44546A"/>
      </a:dk2>
      <a:lt2>
        <a:srgbClr val="E7E6E6"/>
      </a:lt2>
      <a:accent1>
        <a:srgbClr val="4D1049"/>
      </a:accent1>
      <a:accent2>
        <a:srgbClr val="904199"/>
      </a:accent2>
      <a:accent3>
        <a:srgbClr val="F37F89"/>
      </a:accent3>
      <a:accent4>
        <a:srgbClr val="BB2253"/>
      </a:accent4>
      <a:accent5>
        <a:srgbClr val="5761A7"/>
      </a:accent5>
      <a:accent6>
        <a:srgbClr val="96B8B9"/>
      </a:accent6>
      <a:hlink>
        <a:srgbClr val="A38E24"/>
      </a:hlink>
      <a:folHlink>
        <a:srgbClr val="F7E94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525276_PPT_FlierTemp_23_fnl" id="{7DFC7B91-B417-B948-9496-3476640E46E6}" vid="{C8C9C7E2-9551-7B4E-909A-88AA60FA31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e Infonet Document" ma:contentTypeID="0x010100EC1F2C8B28AAB14781271398C24F97CD0087874D9088F6404F9AECE73861383170" ma:contentTypeVersion="111" ma:contentTypeDescription="Create a new document." ma:contentTypeScope="" ma:versionID="21e13553f4ffb8b088add7f35b19cb44">
  <xsd:schema xmlns:xsd="http://www.w3.org/2001/XMLSchema" xmlns:xs="http://www.w3.org/2001/XMLSchema" xmlns:p="http://schemas.microsoft.com/office/2006/metadata/properties" xmlns:ns1="http://schemas.microsoft.com/sharepoint/v3" xmlns:ns2="9300fdbd-2e9f-4f38-9606-54735612a1a4" xmlns:ns3="9d4db2aa-fc63-4ec2-853c-ebc82710a459" xmlns:ns4="a4c88849-ff7e-406e-935f-08335d99c5b6" targetNamespace="http://schemas.microsoft.com/office/2006/metadata/properties" ma:root="true" ma:fieldsID="d34a48f05e98c9cc2b585122d9f1e8fd" ns1:_="" ns2:_="" ns3:_="" ns4:_="">
    <xsd:import namespace="http://schemas.microsoft.com/sharepoint/v3"/>
    <xsd:import namespace="9300fdbd-2e9f-4f38-9606-54735612a1a4"/>
    <xsd:import namespace="9d4db2aa-fc63-4ec2-853c-ebc82710a459"/>
    <xsd:import namespace="a4c88849-ff7e-406e-935f-08335d99c5b6"/>
    <xsd:element name="properties">
      <xsd:complexType>
        <xsd:sequence>
          <xsd:element name="documentManagement">
            <xsd:complexType>
              <xsd:all>
                <xsd:element ref="ns1:PublishingStartDate" minOccurs="0"/>
                <xsd:element ref="ns1:PublishingExpirationDate" minOccurs="0"/>
                <xsd:element ref="ns2:TaxCatchAllLabel" minOccurs="0"/>
                <xsd:element ref="ns3:ae3e0ae7b07849b8898f7caf9c138958" minOccurs="0"/>
                <xsd:element ref="ns3:bd5db9621b434dc48fd106e1c6103540" minOccurs="0"/>
                <xsd:element ref="ns3:ha9e2e9c60e6414da16da73f28cf3a0c" minOccurs="0"/>
                <xsd:element ref="ns3:a381ecf182f6459e8bd2ee80f245ab67" minOccurs="0"/>
                <xsd:element ref="ns2:TaxCatchAll" minOccurs="0"/>
                <xsd:element ref="ns3:i5016741841f40d5b961caa05915b9ff" minOccurs="0"/>
                <xsd:element ref="ns4:MediaServiceMetadata" minOccurs="0"/>
                <xsd:element ref="ns4:MediaServiceFastMetadata" minOccurs="0"/>
                <xsd:element ref="ns2:SharedWithUsers" minOccurs="0"/>
                <xsd:element ref="ns2:SharedWithDetails"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00fdbd-2e9f-4f38-9606-54735612a1a4" elementFormDefault="qualified">
    <xsd:import namespace="http://schemas.microsoft.com/office/2006/documentManagement/types"/>
    <xsd:import namespace="http://schemas.microsoft.com/office/infopath/2007/PartnerControls"/>
    <xsd:element name="TaxCatchAllLabel" ma:index="9" nillable="true" ma:displayName="Taxonomy Catch All Column1" ma:hidden="true" ma:list="{9cfa55d1-5196-4f3c-88d3-849638048736}" ma:internalName="TaxCatchAllLabel" ma:readOnly="false" ma:showField="CatchAllDataLabel" ma:web="9300fdbd-2e9f-4f38-9606-54735612a1a4">
      <xsd:complexType>
        <xsd:complexContent>
          <xsd:extension base="dms:MultiChoiceLookup">
            <xsd:sequence>
              <xsd:element name="Value" type="dms:Lookup" maxOccurs="unbounded" minOccurs="0" nillable="true"/>
            </xsd:sequence>
          </xsd:extension>
        </xsd:complexContent>
      </xsd:complexType>
    </xsd:element>
    <xsd:element name="TaxCatchAll" ma:index="20" nillable="true" ma:displayName="Taxonomy Catch All Column" ma:hidden="true" ma:list="{9cfa55d1-5196-4f3c-88d3-849638048736}" ma:internalName="TaxCatchAll" ma:readOnly="false" ma:showField="CatchAllData" ma:web="9300fdbd-2e9f-4f38-9606-54735612a1a4">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4db2aa-fc63-4ec2-853c-ebc82710a459" elementFormDefault="qualified">
    <xsd:import namespace="http://schemas.microsoft.com/office/2006/documentManagement/types"/>
    <xsd:import namespace="http://schemas.microsoft.com/office/infopath/2007/PartnerControls"/>
    <xsd:element name="ae3e0ae7b07849b8898f7caf9c138958" ma:index="11" nillable="true" ma:taxonomy="true" ma:internalName="ae3e0ae7b07849b8898f7caf9c138958" ma:taxonomyFieldName="JobFamily" ma:displayName="JobFamily" ma:readOnly="false" ma:fieldId="{ae3e0ae7-b078-49b8-898f-7caf9c138958}" ma:taxonomyMulti="true" ma:sspId="4ad8b9ce-7cfe-4c6e-ad5f-084dd22e8f9a" ma:termSetId="64ee3f2e-5f5a-4e9a-95bb-15bb2f1b955d" ma:anchorId="00000000-0000-0000-0000-000000000000" ma:open="false" ma:isKeyword="false">
      <xsd:complexType>
        <xsd:sequence>
          <xsd:element ref="pc:Terms" minOccurs="0" maxOccurs="1"/>
        </xsd:sequence>
      </xsd:complexType>
    </xsd:element>
    <xsd:element name="bd5db9621b434dc48fd106e1c6103540" ma:index="13" nillable="true" ma:taxonomy="true" ma:internalName="bd5db9621b434dc48fd106e1c6103540" ma:taxonomyFieldName="Topic" ma:displayName="Topic" ma:readOnly="false" ma:fieldId="{bd5db962-1b43-4dc4-8fd1-06e1c6103540}" ma:taxonomyMulti="true" ma:sspId="4ad8b9ce-7cfe-4c6e-ad5f-084dd22e8f9a" ma:termSetId="35e8f796-e217-4749-97e0-81952a3a26ad" ma:anchorId="00000000-0000-0000-0000-000000000000" ma:open="false" ma:isKeyword="false">
      <xsd:complexType>
        <xsd:sequence>
          <xsd:element ref="pc:Terms" minOccurs="0" maxOccurs="1"/>
        </xsd:sequence>
      </xsd:complexType>
    </xsd:element>
    <xsd:element name="ha9e2e9c60e6414da16da73f28cf3a0c" ma:index="16" nillable="true" ma:taxonomy="true" ma:internalName="ha9e2e9c60e6414da16da73f28cf3a0c" ma:taxonomyFieldName="Managers" ma:displayName="ManagerStatus" ma:readOnly="false" ma:fieldId="{1a9e2e9c-60e6-414d-a16d-a73f28cf3a0c}" ma:sspId="4ad8b9ce-7cfe-4c6e-ad5f-084dd22e8f9a" ma:termSetId="82cfd0e0-7369-46d4-a4a6-000fb51d8ec5" ma:anchorId="00000000-0000-0000-0000-000000000000" ma:open="false" ma:isKeyword="false">
      <xsd:complexType>
        <xsd:sequence>
          <xsd:element ref="pc:Terms" minOccurs="0" maxOccurs="1"/>
        </xsd:sequence>
      </xsd:complexType>
    </xsd:element>
    <xsd:element name="a381ecf182f6459e8bd2ee80f245ab67" ma:index="18" nillable="true" ma:taxonomy="true" ma:internalName="a381ecf182f6459e8bd2ee80f245ab67" ma:taxonomyFieldName="Content_x0020_Collector" ma:displayName="Content Collector" ma:readOnly="false" ma:fieldId="{a381ecf1-82f6-459e-8bd2-ee80f245ab67}" ma:taxonomyMulti="true" ma:sspId="4ad8b9ce-7cfe-4c6e-ad5f-084dd22e8f9a" ma:termSetId="a66721b5-b79e-4964-a82e-2135692f3933" ma:anchorId="00000000-0000-0000-0000-000000000000" ma:open="true" ma:isKeyword="false">
      <xsd:complexType>
        <xsd:sequence>
          <xsd:element ref="pc:Terms" minOccurs="0" maxOccurs="1"/>
        </xsd:sequence>
      </xsd:complexType>
    </xsd:element>
    <xsd:element name="i5016741841f40d5b961caa05915b9ff" ma:index="21" nillable="true" ma:taxonomy="true" ma:internalName="i5016741841f40d5b961caa05915b9ff" ma:taxonomyFieldName="BusinessUnit" ma:displayName="BusinessUnit" ma:readOnly="false" ma:fieldId="{25016741-841f-40d5-b961-caa05915b9ff}" ma:taxonomyMulti="true" ma:sspId="4ad8b9ce-7cfe-4c6e-ad5f-084dd22e8f9a" ma:termSetId="dff8ba45-1178-4a79-9bd3-7b9f41690fc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4c88849-ff7e-406e-935f-08335d99c5b6"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300fdbd-2e9f-4f38-9606-54735612a1a4">
      <Value>205</Value>
      <Value>3</Value>
      <Value>2</Value>
      <Value>1</Value>
      <Value>255</Value>
    </TaxCatchAll>
    <i5016741841f40d5b961caa05915b9ff xmlns="9d4db2aa-fc63-4ec2-853c-ebc82710a459">
      <Terms xmlns="http://schemas.microsoft.com/office/infopath/2007/PartnerControls">
        <TermInfo xmlns="http://schemas.microsoft.com/office/infopath/2007/PartnerControls">
          <TermName xmlns="http://schemas.microsoft.com/office/infopath/2007/PartnerControls">All Business Units</TermName>
          <TermId xmlns="http://schemas.microsoft.com/office/infopath/2007/PartnerControls">0d720952-413d-4e89-8cd6-06b85e9c17fb</TermId>
        </TermInfo>
      </Terms>
    </i5016741841f40d5b961caa05915b9ff>
    <ae3e0ae7b07849b8898f7caf9c138958 xmlns="9d4db2aa-fc63-4ec2-853c-ebc82710a459">
      <Terms xmlns="http://schemas.microsoft.com/office/infopath/2007/PartnerControls">
        <TermInfo xmlns="http://schemas.microsoft.com/office/infopath/2007/PartnerControls">
          <TermName xmlns="http://schemas.microsoft.com/office/infopath/2007/PartnerControls">All Job Families</TermName>
          <TermId xmlns="http://schemas.microsoft.com/office/infopath/2007/PartnerControls">fc0c399f-7593-4fa0-b21a-a408909d74e4</TermId>
        </TermInfo>
      </Terms>
    </ae3e0ae7b07849b8898f7caf9c138958>
    <TaxCatchAllLabel xmlns="9300fdbd-2e9f-4f38-9606-54735612a1a4" xsi:nil="true"/>
    <bd5db9621b434dc48fd106e1c6103540 xmlns="9d4db2aa-fc63-4ec2-853c-ebc82710a459">
      <Terms xmlns="http://schemas.microsoft.com/office/infopath/2007/PartnerControls">
        <TermInfo xmlns="http://schemas.microsoft.com/office/infopath/2007/PartnerControls">
          <TermName xmlns="http://schemas.microsoft.com/office/infopath/2007/PartnerControls">Communications and Marketing</TermName>
          <TermId xmlns="http://schemas.microsoft.com/office/infopath/2007/PartnerControls">61441077-5036-4f7c-96ae-3787ba87ac85</TermId>
        </TermInfo>
      </Terms>
    </bd5db9621b434dc48fd106e1c6103540>
    <a381ecf182f6459e8bd2ee80f245ab67 xmlns="9d4db2aa-fc63-4ec2-853c-ebc82710a459">
      <Terms xmlns="http://schemas.microsoft.com/office/infopath/2007/PartnerControls">
        <TermInfo xmlns="http://schemas.microsoft.com/office/infopath/2007/PartnerControls">
          <TermName xmlns="http://schemas.microsoft.com/office/infopath/2007/PartnerControls">PowerPoints</TermName>
          <TermId xmlns="http://schemas.microsoft.com/office/infopath/2007/PartnerControls">36ec3219-a17c-4cbc-a68d-09e209fc0bbb</TermId>
        </TermInfo>
      </Terms>
    </a381ecf182f6459e8bd2ee80f245ab67>
    <PublishingExpirationDate xmlns="http://schemas.microsoft.com/sharepoint/v3" xsi:nil="true"/>
    <PublishingStartDate xmlns="http://schemas.microsoft.com/sharepoint/v3" xsi:nil="true"/>
    <ha9e2e9c60e6414da16da73f28cf3a0c xmlns="9d4db2aa-fc63-4ec2-853c-ebc82710a459">
      <Terms xmlns="http://schemas.microsoft.com/office/infopath/2007/PartnerControls">
        <TermInfo xmlns="http://schemas.microsoft.com/office/infopath/2007/PartnerControls">
          <TermName xmlns="http://schemas.microsoft.com/office/infopath/2007/PartnerControls">Non-manager</TermName>
          <TermId xmlns="http://schemas.microsoft.com/office/infopath/2007/PartnerControls">d12c5e93-d095-4401-8670-d67e7df93c65</TermId>
        </TermInfo>
      </Terms>
    </ha9e2e9c60e6414da16da73f28cf3a0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6732EB-DCEB-402D-B676-598EF430A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00fdbd-2e9f-4f38-9606-54735612a1a4"/>
    <ds:schemaRef ds:uri="9d4db2aa-fc63-4ec2-853c-ebc82710a459"/>
    <ds:schemaRef ds:uri="a4c88849-ff7e-406e-935f-08335d99c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AD99EE-7505-4943-A7B5-2E5830D4D239}">
  <ds:schemaRef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22fc5484-432a-4a90-901e-205d5c126e96"/>
    <ds:schemaRef ds:uri="http://purl.org/dc/dcmitype/"/>
    <ds:schemaRef ds:uri="http://schemas.openxmlformats.org/package/2006/metadata/core-properties"/>
    <ds:schemaRef ds:uri="6b7fc808-0dc0-4490-946a-2df308eeff09"/>
    <ds:schemaRef ds:uri="http://schemas.microsoft.com/office/2006/metadata/properties"/>
    <ds:schemaRef ds:uri="9300fdbd-2e9f-4f38-9606-54735612a1a4"/>
    <ds:schemaRef ds:uri="9d4db2aa-fc63-4ec2-853c-ebc82710a459"/>
    <ds:schemaRef ds:uri="http://schemas.microsoft.com/sharepoint/v3"/>
  </ds:schemaRefs>
</ds:datastoreItem>
</file>

<file path=customXml/itemProps3.xml><?xml version="1.0" encoding="utf-8"?>
<ds:datastoreItem xmlns:ds="http://schemas.openxmlformats.org/officeDocument/2006/customXml" ds:itemID="{9992EF2C-33DB-4854-A744-C6B8856162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185</TotalTime>
  <Words>1028</Words>
  <Application>Microsoft Office PowerPoint</Application>
  <PresentationFormat>On-screen Show (16:9)</PresentationFormat>
  <Paragraphs>165</Paragraphs>
  <Slides>18</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Verdana</vt:lpstr>
      <vt:lpstr>Custom Design</vt:lpstr>
      <vt:lpstr>Supporting Pediatric Patients with Autism Spectrum Disorder</vt:lpstr>
      <vt:lpstr>Objectives </vt:lpstr>
      <vt:lpstr>Autism Spectrum Disorder </vt:lpstr>
      <vt:lpstr>Autism Spectrum Disorder </vt:lpstr>
      <vt:lpstr>Sensitivity Differences</vt:lpstr>
      <vt:lpstr>Autism in Healthcare</vt:lpstr>
      <vt:lpstr>Autism in Healthcare</vt:lpstr>
      <vt:lpstr>Autism in Healthcare:  Patient &amp; Parent Perspective</vt:lpstr>
      <vt:lpstr>Adaptive Care Plan  Assessment Categories:</vt:lpstr>
      <vt:lpstr>Sensory Experience in the Healthcare Environment</vt:lpstr>
      <vt:lpstr>Interventions in the Healthcare Environment</vt:lpstr>
      <vt:lpstr>Additional Considerations</vt:lpstr>
      <vt:lpstr>Sensory Tools &amp; Resources</vt:lpstr>
      <vt:lpstr>Now What?</vt:lpstr>
      <vt:lpstr>Scenario  </vt:lpstr>
      <vt:lpstr>Scenarios continued  </vt:lpstr>
      <vt:lpstr>References </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UPMC PowerPoint</dc:title>
  <dc:subject/>
  <dc:creator>Joseph Bukovac</dc:creator>
  <cp:keywords/>
  <dc:description/>
  <cp:lastModifiedBy>Larson, Vanessa</cp:lastModifiedBy>
  <cp:revision>6</cp:revision>
  <cp:lastPrinted>2022-06-16T15:19:42Z</cp:lastPrinted>
  <dcterms:created xsi:type="dcterms:W3CDTF">2023-11-02T20:18:23Z</dcterms:created>
  <dcterms:modified xsi:type="dcterms:W3CDTF">2024-09-17T17:19:35Z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acility">
    <vt:lpwstr/>
  </property>
  <property fmtid="{D5CDD505-2E9C-101B-9397-08002B2CF9AE}" pid="3" name="Template Type">
    <vt:lpwstr>109;#PowerPoint|53014d65-2a80-4bb9-a8d0-3481f0cda7bc</vt:lpwstr>
  </property>
  <property fmtid="{D5CDD505-2E9C-101B-9397-08002B2CF9AE}" pid="4" name="ContentTypeId">
    <vt:lpwstr>0x010100EC1F2C8B28AAB14781271398C24F97CD0087874D9088F6404F9AECE73861383170</vt:lpwstr>
  </property>
  <property fmtid="{D5CDD505-2E9C-101B-9397-08002B2CF9AE}" pid="5" name="TaxCatchAll">
    <vt:lpwstr>109;#PowerPoint|53014d65-2a80-4bb9-a8d0-3481f0cda7bc</vt:lpwstr>
  </property>
  <property fmtid="{D5CDD505-2E9C-101B-9397-08002B2CF9AE}" pid="6" name="Gateway">
    <vt:lpwstr/>
  </property>
  <property fmtid="{D5CDD505-2E9C-101B-9397-08002B2CF9AE}" pid="7" name="UPMC Department">
    <vt:lpwstr/>
  </property>
  <property fmtid="{D5CDD505-2E9C-101B-9397-08002B2CF9AE}" pid="8" name="Order">
    <vt:r8>8700</vt:r8>
  </property>
  <property fmtid="{D5CDD505-2E9C-101B-9397-08002B2CF9AE}" pid="9" name="xd_Signature">
    <vt:bool>false</vt:bool>
  </property>
  <property fmtid="{D5CDD505-2E9C-101B-9397-08002B2CF9AE}" pid="10" name="Guide Type">
    <vt:lpwstr/>
  </property>
  <property fmtid="{D5CDD505-2E9C-101B-9397-08002B2CF9AE}" pid="11" name="xd_ProgID">
    <vt:lpwstr/>
  </property>
  <property fmtid="{D5CDD505-2E9C-101B-9397-08002B2CF9AE}" pid="12" name="Manual Type">
    <vt:lpwstr/>
  </property>
  <property fmtid="{D5CDD505-2E9C-101B-9397-08002B2CF9AE}" pid="13" name="Form TypeTaxHTField0">
    <vt:lpwstr/>
  </property>
  <property fmtid="{D5CDD505-2E9C-101B-9397-08002B2CF9AE}" pid="14" name="Form Type">
    <vt:lpwstr/>
  </property>
  <property fmtid="{D5CDD505-2E9C-101B-9397-08002B2CF9AE}" pid="15" name="Guide TypeTaxHTField0">
    <vt:lpwstr/>
  </property>
  <property fmtid="{D5CDD505-2E9C-101B-9397-08002B2CF9AE}" pid="16" name="TemplateUrl">
    <vt:lpwstr/>
  </property>
  <property fmtid="{D5CDD505-2E9C-101B-9397-08002B2CF9AE}" pid="17" name="Manual TypeTaxHTField0">
    <vt:lpwstr/>
  </property>
  <property fmtid="{D5CDD505-2E9C-101B-9397-08002B2CF9AE}" pid="18" name="JobFamily">
    <vt:lpwstr>2;#All Job Families|fc0c399f-7593-4fa0-b21a-a408909d74e4</vt:lpwstr>
  </property>
  <property fmtid="{D5CDD505-2E9C-101B-9397-08002B2CF9AE}" pid="19" name="Topic">
    <vt:lpwstr>255;#Communications and Marketing|61441077-5036-4f7c-96ae-3787ba87ac85</vt:lpwstr>
  </property>
  <property fmtid="{D5CDD505-2E9C-101B-9397-08002B2CF9AE}" pid="20" name="BusinessUnit">
    <vt:lpwstr>1;#All Business Units|0d720952-413d-4e89-8cd6-06b85e9c17fb</vt:lpwstr>
  </property>
  <property fmtid="{D5CDD505-2E9C-101B-9397-08002B2CF9AE}" pid="21" name="Content Collector">
    <vt:lpwstr>205;#PowerPoints|36ec3219-a17c-4cbc-a68d-09e209fc0bbb</vt:lpwstr>
  </property>
  <property fmtid="{D5CDD505-2E9C-101B-9397-08002B2CF9AE}" pid="22" name="Managers">
    <vt:lpwstr>3;#Non-manager|d12c5e93-d095-4401-8670-d67e7df93c65</vt:lpwstr>
  </property>
  <property fmtid="{D5CDD505-2E9C-101B-9397-08002B2CF9AE}" pid="23" name="MediaServiceImageTags">
    <vt:lpwstr/>
  </property>
  <property fmtid="{D5CDD505-2E9C-101B-9397-08002B2CF9AE}" pid="24" name="MSIP_Label_5e4b1be8-281e-475d-98b0-21c3457e5a46_Enabled">
    <vt:lpwstr>true</vt:lpwstr>
  </property>
  <property fmtid="{D5CDD505-2E9C-101B-9397-08002B2CF9AE}" pid="25" name="MSIP_Label_5e4b1be8-281e-475d-98b0-21c3457e5a46_SetDate">
    <vt:lpwstr>2023-09-20T20:03:19Z</vt:lpwstr>
  </property>
  <property fmtid="{D5CDD505-2E9C-101B-9397-08002B2CF9AE}" pid="26" name="MSIP_Label_5e4b1be8-281e-475d-98b0-21c3457e5a46_Method">
    <vt:lpwstr>Standard</vt:lpwstr>
  </property>
  <property fmtid="{D5CDD505-2E9C-101B-9397-08002B2CF9AE}" pid="27" name="MSIP_Label_5e4b1be8-281e-475d-98b0-21c3457e5a46_Name">
    <vt:lpwstr>Public</vt:lpwstr>
  </property>
  <property fmtid="{D5CDD505-2E9C-101B-9397-08002B2CF9AE}" pid="28" name="MSIP_Label_5e4b1be8-281e-475d-98b0-21c3457e5a46_SiteId">
    <vt:lpwstr>8b3dd73e-4e72-4679-b191-56da1588712b</vt:lpwstr>
  </property>
  <property fmtid="{D5CDD505-2E9C-101B-9397-08002B2CF9AE}" pid="29" name="MSIP_Label_5e4b1be8-281e-475d-98b0-21c3457e5a46_ActionId">
    <vt:lpwstr>27532be4-a4ce-4b39-a513-934278c43e28</vt:lpwstr>
  </property>
  <property fmtid="{D5CDD505-2E9C-101B-9397-08002B2CF9AE}" pid="30" name="MSIP_Label_5e4b1be8-281e-475d-98b0-21c3457e5a46_ContentBits">
    <vt:lpwstr>0</vt:lpwstr>
  </property>
</Properties>
</file>