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Discuss the pathophysiology of electrolyte imbalances in solid organ transplant (SOT) recipients</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Describe the clinical manifestations of electrolyte imbalances in SOT recipients</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Identify the treatment strategies for electrolyte imbalances in SOT recipients</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15</TotalTime>
  <Words>479</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2024-10-01T18:18:41Z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