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3" r:id="rId3"/>
    <p:sldId id="260" r:id="rId4"/>
    <p:sldId id="261" r:id="rId5"/>
    <p:sldId id="26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1800" dirty="0">
              <a:solidFill>
                <a:srgbClr val="2F2F2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18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Arial" panose="020B0604020202020204" pitchFamily="34" charset="0"/>
              </a:rPr>
              <a:t>Discuss the pathophysiology of electrolyte imbalances in solid organ transplant (SOT) recipients</a:t>
            </a:r>
          </a:p>
          <a:p>
            <a:pPr marL="342900" marR="0" lvl="0" indent="-342900">
              <a:lnSpc>
                <a:spcPct val="107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Arial" panose="020B0604020202020204" pitchFamily="34" charset="0"/>
              </a:rPr>
              <a:t>Describe the clinical manifestations of electrolyte imbalances in SOT recipients</a:t>
            </a:r>
          </a:p>
          <a:p>
            <a:pPr marL="342900" marR="0" lvl="0" indent="-342900">
              <a:lnSpc>
                <a:spcPct val="107000"/>
              </a:lnSpc>
              <a:spcBef>
                <a:spcPts val="0"/>
              </a:spcBef>
              <a:spcAft>
                <a:spcPts val="800"/>
              </a:spcAft>
              <a:buFont typeface="+mj-lt"/>
              <a:buAutoNum type="arabicPeriod"/>
            </a:pPr>
            <a:r>
              <a:rPr lang="en-US" sz="1800" dirty="0">
                <a:effectLst/>
                <a:latin typeface="Calibri" panose="020F0502020204030204" pitchFamily="34" charset="0"/>
                <a:ea typeface="Calibri" panose="020F0502020204030204" pitchFamily="34" charset="0"/>
                <a:cs typeface="Arial" panose="020B0604020202020204" pitchFamily="34" charset="0"/>
              </a:rPr>
              <a:t>Identify the treatment strategies for electrolyte imbalances in SOT recipients</a:t>
            </a: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a:p>
            <a:pPr marR="0" algn="l" rtl="0">
              <a:buClr>
                <a:srgbClr val="000000"/>
              </a:buClr>
            </a:pPr>
            <a:endParaRPr lang="en-US" sz="1800" b="0" i="0" u="none" strike="noStrike" baseline="0" dirty="0">
              <a:solidFill>
                <a:srgbClr val="000000"/>
              </a:solidFill>
              <a:latin typeface="Calibri" panose="020F0502020204030204" pitchFamily="34" charset="0"/>
            </a:endParaRPr>
          </a:p>
          <a:p>
            <a:pPr marR="0" algn="l" rtl="0"/>
            <a:endParaRPr lang="en-US" sz="1800" b="0" i="0" u="none" strike="noStrike" baseline="0" dirty="0">
              <a:latin typeface="Times New Roman" panose="02020603050405020304" pitchFamily="18" charset="0"/>
            </a:endParaRPr>
          </a:p>
          <a:p>
            <a:pPr marR="0" algn="l" rtl="0"/>
            <a:endParaRPr lang="en-US" sz="1800" b="0" i="0" u="none" strike="noStrike" baseline="0" dirty="0">
              <a:latin typeface="Times New Roman" panose="02020603050405020304" pitchFamily="18" charset="0"/>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081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By attending this meeting, you consent under the governing law to the recording. You will have no obligation to appear, speak, or participate in the meeting. You may mute your microphone and turn off your camera for the entirety of the meeting.</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912606"/>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15</TotalTime>
  <Words>479</Words>
  <Application>Microsoft Office PowerPoint</Application>
  <PresentationFormat>Widescreen</PresentationFormat>
  <Paragraphs>24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Wingdings</vt:lpstr>
      <vt:lpstr>Retrospect</vt:lpstr>
      <vt:lpstr>Continuing Education Information</vt:lpstr>
      <vt:lpstr>Continuing Education Information</vt:lpstr>
      <vt:lpstr>Disclosures</vt:lpstr>
      <vt:lpstr>Disclaimer</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29</cp:revision>
  <dcterms:created xsi:type="dcterms:W3CDTF">2020-02-18T19:41:54Z</dcterms:created>
  <dcterms:modified xsi:type="dcterms:W3CDTF">2024-10-01T18:18:41Z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2022-10-31T18:29:31Z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08ac1640-b9d0-4b7c-87f3-9661a9c26b7c</vt:lpwstr>
  </property>
  <property fmtid="{D5CDD505-2E9C-101B-9397-08002B2CF9AE}" pid="8" name="MSIP_Label_5e4b1be8-281e-475d-98b0-21c3457e5a46_ContentBits">
    <vt:lpwstr>0</vt:lpwstr>
  </property>
</Properties>
</file>