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1.5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Pauline Taylor</cp:lastModifiedBy>
  <cp:revision>28</cp:revision>
  <dcterms:created xsi:type="dcterms:W3CDTF">2020-02-18T19:41:54Z</dcterms:created>
  <dcterms:modified xsi:type="dcterms:W3CDTF">2021-10-20T19:50:41Z</dcterms:modified>
</cp:coreProperties>
</file>