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851" r:id="rId2"/>
    <p:sldId id="852" r:id="rId3"/>
    <p:sldId id="853"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533" autoAdjust="0"/>
    <p:restoredTop sz="94660"/>
  </p:normalViewPr>
  <p:slideViewPr>
    <p:cSldViewPr snapToGrid="0">
      <p:cViewPr varScale="1">
        <p:scale>
          <a:sx n="114" d="100"/>
          <a:sy n="114" d="100"/>
        </p:scale>
        <p:origin x="156" y="10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6800C3-3417-4619-8C36-D331DF32DE03}" type="datetimeFigureOut">
              <a:rPr lang="en-US" smtClean="0"/>
              <a:t>10/25/2021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4F0E03-E810-477F-821C-11F55B3DF3E4}" type="slidenum">
              <a:rPr lang="en-US" smtClean="0"/>
              <a:t>‹#›</a:t>
            </a:fld>
            <a:endParaRPr lang="en-US"/>
          </a:p>
        </p:txBody>
      </p:sp>
    </p:spTree>
    <p:extLst>
      <p:ext uri="{BB962C8B-B14F-4D97-AF65-F5344CB8AC3E}">
        <p14:creationId xmlns:p14="http://schemas.microsoft.com/office/powerpoint/2010/main" val="1259050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1"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189" indent="0" algn="ctr">
              <a:buNone/>
              <a:defRPr sz="2400"/>
            </a:lvl2pPr>
            <a:lvl3pPr marL="914377" indent="0" algn="ctr">
              <a:buNone/>
              <a:defRPr sz="2400"/>
            </a:lvl3pPr>
            <a:lvl4pPr marL="1371566" indent="0" algn="ctr">
              <a:buNone/>
              <a:defRPr sz="2000"/>
            </a:lvl4pPr>
            <a:lvl5pPr marL="1828754" indent="0" algn="ctr">
              <a:buNone/>
              <a:defRPr sz="2000"/>
            </a:lvl5pPr>
            <a:lvl6pPr marL="2285943" indent="0" algn="ctr">
              <a:buNone/>
              <a:defRPr sz="2000"/>
            </a:lvl6pPr>
            <a:lvl7pPr marL="2743131" indent="0" algn="ctr">
              <a:buNone/>
              <a:defRPr sz="2000"/>
            </a:lvl7pPr>
            <a:lvl8pPr marL="3200320" indent="0" algn="ctr">
              <a:buNone/>
              <a:defRPr sz="2000"/>
            </a:lvl8pPr>
            <a:lvl9pPr marL="3657509"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2A06E9A-CCF5-48C0-9657-8F24E4FF3F46}" type="datetime1">
              <a:rPr lang="en-US" smtClean="0"/>
              <a:t>10/25/2021</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1150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554BB9-6713-4E89-92B4-71D48B7F575D}" type="datetime1">
              <a:rPr lang="en-US" smtClean="0"/>
              <a:t>10/25/2021</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981057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1" y="412301"/>
            <a:ext cx="2628900" cy="57598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412301"/>
            <a:ext cx="7734300" cy="5759899"/>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6FB1F1-38D8-48F1-AE20-BC7E9C2823C3}" type="datetime1">
              <a:rPr lang="en-US" smtClean="0"/>
              <a:t>10/25/2021</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44864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BCE47D-ACB9-4986-A988-A4A61B7598D6}" type="datetime1">
              <a:rPr lang="en-US" smtClean="0"/>
              <a:t>10/25/2021</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812882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D54033-462F-4898-945C-099C21B09BFB}" type="datetime1">
              <a:rPr lang="en-US" smtClean="0"/>
              <a:t>10/25/2021</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6404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4"/>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6B93578-3886-4328-B805-03BC70A73589}" type="datetime1">
              <a:rPr lang="en-US" smtClean="0"/>
              <a:t>10/25/2021</a:t>
            </a:fld>
            <a:endParaRPr lang="en-US"/>
          </a:p>
        </p:txBody>
      </p:sp>
      <p:sp>
        <p:nvSpPr>
          <p:cNvPr id="6" name="Footer Placeholder 5"/>
          <p:cNvSpPr>
            <a:spLocks noGrp="1"/>
          </p:cNvSpPr>
          <p:nvPr>
            <p:ph type="ftr" sz="quarter" idx="11"/>
          </p:nvPr>
        </p:nvSpPr>
        <p:spPr/>
        <p:txBody>
          <a:bodyPr/>
          <a:lstStyle/>
          <a:p>
            <a:r>
              <a:rPr lang="en-US"/>
              <a:t>© 2021 JHF, PRHI, HCF, HFP</a:t>
            </a:r>
          </a:p>
        </p:txBody>
      </p:sp>
      <p:sp>
        <p:nvSpPr>
          <p:cNvPr id="7" name="Slide Number Placeholder 6"/>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565025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4"/>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3"/>
          </a:xfrm>
        </p:spPr>
        <p:txBody>
          <a:bodyPr lIns="91440" rIns="91440" anchor="ctr">
            <a:normAutofit/>
          </a:bodyPr>
          <a:lstStyle>
            <a:lvl1pPr marL="0" indent="0">
              <a:buNone/>
              <a:defRPr sz="2000" b="0" cap="all" baseline="0">
                <a:solidFill>
                  <a:schemeClr val="tx2"/>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3"/>
          </a:xfrm>
        </p:spPr>
        <p:txBody>
          <a:bodyPr lIns="91440" rIns="91440" anchor="ctr">
            <a:normAutofit/>
          </a:bodyPr>
          <a:lstStyle>
            <a:lvl1pPr marL="0" indent="0">
              <a:buNone/>
              <a:defRPr sz="2000" b="0" cap="all" baseline="0">
                <a:solidFill>
                  <a:schemeClr val="tx2"/>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5"/>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8EB6485-EB62-41B0-ABAE-AA651B347472}" type="datetime1">
              <a:rPr lang="en-US" smtClean="0"/>
              <a:t>10/25/2021</a:t>
            </a:fld>
            <a:endParaRPr lang="en-US"/>
          </a:p>
        </p:txBody>
      </p:sp>
      <p:sp>
        <p:nvSpPr>
          <p:cNvPr id="8" name="Footer Placeholder 7"/>
          <p:cNvSpPr>
            <a:spLocks noGrp="1"/>
          </p:cNvSpPr>
          <p:nvPr>
            <p:ph type="ftr" sz="quarter" idx="11"/>
          </p:nvPr>
        </p:nvSpPr>
        <p:spPr/>
        <p:txBody>
          <a:bodyPr/>
          <a:lstStyle/>
          <a:p>
            <a:r>
              <a:rPr lang="en-US"/>
              <a:t>© 2021 JHF, PRHI, HCF, HFP</a:t>
            </a:r>
          </a:p>
        </p:txBody>
      </p:sp>
      <p:sp>
        <p:nvSpPr>
          <p:cNvPr id="9" name="Slide Number Placeholder 8"/>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1999048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92A960-B190-4B6D-9F21-CBBDCAEC1A7A}" type="datetime1">
              <a:rPr lang="en-US" smtClean="0"/>
              <a:t>10/25/2021</a:t>
            </a:fld>
            <a:endParaRPr lang="en-US"/>
          </a:p>
        </p:txBody>
      </p:sp>
      <p:sp>
        <p:nvSpPr>
          <p:cNvPr id="4" name="Footer Placeholder 3"/>
          <p:cNvSpPr>
            <a:spLocks noGrp="1"/>
          </p:cNvSpPr>
          <p:nvPr>
            <p:ph type="ftr" sz="quarter" idx="11"/>
          </p:nvPr>
        </p:nvSpPr>
        <p:spPr/>
        <p:txBody>
          <a:bodyPr/>
          <a:lstStyle/>
          <a:p>
            <a:r>
              <a:rPr lang="en-US"/>
              <a:t>© 2021 JHF, PRHI, HCF, HFP</a:t>
            </a:r>
          </a:p>
        </p:txBody>
      </p:sp>
      <p:sp>
        <p:nvSpPr>
          <p:cNvPr id="5" name="Slide Number Placeholder 4"/>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625984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CA4F9F9-7FCC-4C55-BE20-D0849744891E}" type="datetime1">
              <a:rPr lang="en-US" smtClean="0"/>
              <a:t>10/25/2021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 2021 JHF, PRHI, HCF, HFP</a:t>
            </a:r>
          </a:p>
        </p:txBody>
      </p:sp>
      <p:sp>
        <p:nvSpPr>
          <p:cNvPr id="9" name="Slide Number Placeholder 8"/>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440219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8"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1"/>
            <a:ext cx="3200400" cy="3379124"/>
          </a:xfrm>
        </p:spPr>
        <p:txBody>
          <a:bodyPr lIns="91440" rIns="91440">
            <a:normAutofit/>
          </a:bodyPr>
          <a:lstStyle>
            <a:lvl1pPr marL="0" indent="0">
              <a:buNone/>
              <a:defRPr sz="1500">
                <a:solidFill>
                  <a:srgbClr val="FFFFFF"/>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3" y="6459786"/>
            <a:ext cx="2618511" cy="365125"/>
          </a:xfrm>
        </p:spPr>
        <p:txBody>
          <a:bodyPr/>
          <a:lstStyle>
            <a:lvl1pPr algn="l">
              <a:defRPr/>
            </a:lvl1pPr>
          </a:lstStyle>
          <a:p>
            <a:fld id="{7A19D76E-CEF9-4ECB-831E-E23629EAFAA9}" type="datetime1">
              <a:rPr lang="en-US" smtClean="0"/>
              <a:t>10/25/2021</a:t>
            </a:fld>
            <a:endParaRPr lang="en-US"/>
          </a:p>
        </p:txBody>
      </p:sp>
      <p:sp>
        <p:nvSpPr>
          <p:cNvPr id="6" name="Footer Placeholder 5"/>
          <p:cNvSpPr>
            <a:spLocks noGrp="1"/>
          </p:cNvSpPr>
          <p:nvPr>
            <p:ph type="ftr" sz="quarter" idx="11"/>
          </p:nvPr>
        </p:nvSpPr>
        <p:spPr>
          <a:xfrm>
            <a:off x="4800600" y="6459786"/>
            <a:ext cx="4648200" cy="365125"/>
          </a:xfrm>
        </p:spPr>
        <p:txBody>
          <a:bodyPr/>
          <a:lstStyle>
            <a:lvl1pPr algn="l">
              <a:defRPr>
                <a:solidFill>
                  <a:schemeClr val="tx2"/>
                </a:solidFill>
              </a:defRPr>
            </a:lvl1pPr>
          </a:lstStyle>
          <a:p>
            <a:r>
              <a:rPr lang="en-US"/>
              <a:t>© 2021 JHF, PRHI, HCF, HFP</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E97A03E-C790-4462-A76B-258E5BF5C3E7}" type="slidenum">
              <a:rPr lang="en-US" smtClean="0"/>
              <a:t>‹#›</a:t>
            </a:fld>
            <a:endParaRPr lang="en-US"/>
          </a:p>
        </p:txBody>
      </p:sp>
    </p:spTree>
    <p:extLst>
      <p:ext uri="{BB962C8B-B14F-4D97-AF65-F5344CB8AC3E}">
        <p14:creationId xmlns:p14="http://schemas.microsoft.com/office/powerpoint/2010/main" val="3456286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7" y="1"/>
            <a:ext cx="12191985" cy="4915076"/>
          </a:xfrm>
          <a:solidFill>
            <a:schemeClr val="bg2">
              <a:lumMod val="90000"/>
            </a:schemeClr>
          </a:solidFill>
        </p:spPr>
        <p:txBody>
          <a:bodyPr lIns="457200" tIns="457200"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74B6362-8845-4DE9-BC31-B76CC758BC8A}" type="datetime1">
              <a:rPr lang="en-US" smtClean="0"/>
              <a:t>10/25/2021</a:t>
            </a:fld>
            <a:endParaRPr lang="en-US"/>
          </a:p>
        </p:txBody>
      </p:sp>
      <p:sp>
        <p:nvSpPr>
          <p:cNvPr id="6" name="Footer Placeholder 5"/>
          <p:cNvSpPr>
            <a:spLocks noGrp="1"/>
          </p:cNvSpPr>
          <p:nvPr>
            <p:ph type="ftr" sz="quarter" idx="11"/>
          </p:nvPr>
        </p:nvSpPr>
        <p:spPr/>
        <p:txBody>
          <a:bodyPr/>
          <a:lstStyle/>
          <a:p>
            <a:r>
              <a:rPr lang="en-US"/>
              <a:t>© 2021 JHF, PRHI, HCF, HFP</a:t>
            </a:r>
          </a:p>
        </p:txBody>
      </p:sp>
      <p:sp>
        <p:nvSpPr>
          <p:cNvPr id="7" name="Slide Number Placeholder 6"/>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936737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6334317"/>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4"/>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5"/>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2" y="6459786"/>
            <a:ext cx="2472271" cy="365125"/>
          </a:xfrm>
          <a:prstGeom prst="rect">
            <a:avLst/>
          </a:prstGeom>
        </p:spPr>
        <p:txBody>
          <a:bodyPr vert="horz" lIns="91440" tIns="45720" rIns="91440" bIns="45720" rtlCol="0" anchor="ctr"/>
          <a:lstStyle>
            <a:lvl1pPr algn="l">
              <a:defRPr sz="900">
                <a:solidFill>
                  <a:srgbClr val="FFFFFF"/>
                </a:solidFill>
              </a:defRPr>
            </a:lvl1pPr>
          </a:lstStyle>
          <a:p>
            <a:fld id="{9C5A2B9D-CF31-40B2-9D0F-0047488FA31D}" type="datetime1">
              <a:rPr lang="en-US" smtClean="0"/>
              <a:t>10/25/2021</a:t>
            </a:fld>
            <a:endParaRPr lang="en-US"/>
          </a:p>
        </p:txBody>
      </p:sp>
      <p:sp>
        <p:nvSpPr>
          <p:cNvPr id="5" name="Footer Placeholder 4"/>
          <p:cNvSpPr>
            <a:spLocks noGrp="1"/>
          </p:cNvSpPr>
          <p:nvPr>
            <p:ph type="ftr" sz="quarter" idx="3"/>
          </p:nvPr>
        </p:nvSpPr>
        <p:spPr>
          <a:xfrm>
            <a:off x="3686186" y="6459786"/>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 2021 JHF, PRHI, HCF, HFP</a:t>
            </a:r>
          </a:p>
        </p:txBody>
      </p:sp>
      <p:sp>
        <p:nvSpPr>
          <p:cNvPr id="6" name="Slide Number Placeholder 5"/>
          <p:cNvSpPr>
            <a:spLocks noGrp="1"/>
          </p:cNvSpPr>
          <p:nvPr>
            <p:ph type="sldNum" sz="quarter" idx="4"/>
          </p:nvPr>
        </p:nvSpPr>
        <p:spPr>
          <a:xfrm>
            <a:off x="9900460" y="6459786"/>
            <a:ext cx="1312025" cy="365125"/>
          </a:xfrm>
          <a:prstGeom prst="rect">
            <a:avLst/>
          </a:prstGeom>
        </p:spPr>
        <p:txBody>
          <a:bodyPr vert="horz" lIns="91440" tIns="45720" rIns="91440" bIns="45720" rtlCol="0" anchor="ctr"/>
          <a:lstStyle>
            <a:lvl1pPr algn="r">
              <a:defRPr sz="1051">
                <a:solidFill>
                  <a:srgbClr val="FFFFFF"/>
                </a:solidFill>
              </a:defRPr>
            </a:lvl1pPr>
          </a:lstStyle>
          <a:p>
            <a:fld id="{DE97A03E-C790-4462-A76B-258E5BF5C3E7}"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76221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377" rtl="0" eaLnBrk="1" latinLnBrk="0" hangingPunct="1">
        <a:lnSpc>
          <a:spcPct val="85000"/>
        </a:lnSpc>
        <a:spcBef>
          <a:spcPct val="0"/>
        </a:spcBef>
        <a:buNone/>
        <a:defRPr sz="4800" kern="1200" spc="-51" baseline="0">
          <a:solidFill>
            <a:schemeClr val="tx1">
              <a:lumMod val="75000"/>
              <a:lumOff val="25000"/>
            </a:schemeClr>
          </a:solidFill>
          <a:latin typeface="+mj-lt"/>
          <a:ea typeface="+mj-ea"/>
          <a:cs typeface="+mj-cs"/>
        </a:defRPr>
      </a:lvl1pPr>
    </p:titleStyle>
    <p:bodyStyle>
      <a:lvl1pPr marL="91438" indent="-91438" algn="l" defTabSz="914377"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38" indent="-182875" algn="l" defTabSz="914377"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14"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789"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65"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099973"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299968"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499963"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699958"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solidFill>
                  <a:schemeClr val="accent2"/>
                </a:solidFill>
                <a:latin typeface="Franklin Gothic Demi" panose="020B0703020102020204" pitchFamily="34" charset="0"/>
              </a:rPr>
              <a:t>Continuing Education Information</a:t>
            </a:r>
            <a:endParaRPr lang="en-US" dirty="0"/>
          </a:p>
        </p:txBody>
      </p:sp>
      <p:sp>
        <p:nvSpPr>
          <p:cNvPr id="7" name="Content Placeholder 6"/>
          <p:cNvSpPr>
            <a:spLocks noGrp="1"/>
          </p:cNvSpPr>
          <p:nvPr>
            <p:ph idx="1"/>
          </p:nvPr>
        </p:nvSpPr>
        <p:spPr/>
        <p:txBody>
          <a:bodyPr>
            <a:normAutofit/>
          </a:bodyPr>
          <a:lstStyle/>
          <a:p>
            <a:r>
              <a:rPr lang="en-US" dirty="0"/>
              <a:t>In support of improving patient care, this activity has been planned and implemented by the University of Pittsburgh and The Jewish Healthcare Foundation. The University of Pittsburgh is jointly accredited by the </a:t>
            </a:r>
            <a:r>
              <a:rPr lang="en-US" b="1" dirty="0"/>
              <a:t>Accreditation Council for Continuing Medical Education (ACCME) </a:t>
            </a:r>
            <a:r>
              <a:rPr lang="en-US" dirty="0"/>
              <a:t>and the </a:t>
            </a:r>
            <a:r>
              <a:rPr lang="en-US" b="1" dirty="0"/>
              <a:t>American Nurses Credentialing Center (ANCC)</a:t>
            </a:r>
            <a:r>
              <a:rPr lang="en-US" dirty="0"/>
              <a:t>, to provide continuing education for the healthcare team. </a:t>
            </a:r>
            <a:r>
              <a:rPr lang="en-US" b="1" dirty="0"/>
              <a:t>1.25 hours is approved for this course. </a:t>
            </a:r>
          </a:p>
          <a:p>
            <a:r>
              <a:rPr lang="en-US" dirty="0"/>
              <a:t>As a Jointly Accredited Organization, University of Pittsburgh is approved to offer social work continuing education by the </a:t>
            </a:r>
            <a:r>
              <a:rPr lang="en-US" b="1" dirty="0"/>
              <a:t>Association of Social Work Boards (ASWB) </a:t>
            </a:r>
            <a:r>
              <a:rPr lang="en-US" dirty="0"/>
              <a:t>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a:t>
            </a:r>
            <a:r>
              <a:rPr lang="en-US" b="1" dirty="0"/>
              <a:t>1.25 </a:t>
            </a:r>
            <a:r>
              <a:rPr lang="en-US" dirty="0"/>
              <a:t>continuing education credit.</a:t>
            </a:r>
          </a:p>
          <a:p>
            <a:endParaRPr lang="en-US" dirty="0"/>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1</a:t>
            </a:fld>
            <a:endParaRPr lang="en-US">
              <a:latin typeface="Calibri" panose="020F0502020204030204"/>
            </a:endParaRPr>
          </a:p>
        </p:txBody>
      </p:sp>
      <p:sp>
        <p:nvSpPr>
          <p:cNvPr id="9" name="Footer Placeholder 3">
            <a:extLst>
              <a:ext uri="{FF2B5EF4-FFF2-40B4-BE49-F238E27FC236}">
                <a16:creationId xmlns:a16="http://schemas.microsoft.com/office/drawing/2014/main" id="{5C2E50EA-B9E5-468A-8F89-6B6F5D7C24BD}"/>
              </a:ext>
            </a:extLst>
          </p:cNvPr>
          <p:cNvSpPr>
            <a:spLocks noGrp="1"/>
          </p:cNvSpPr>
          <p:nvPr>
            <p:ph type="ftr" sz="quarter" idx="11"/>
          </p:nvPr>
        </p:nvSpPr>
        <p:spPr>
          <a:xfrm>
            <a:off x="3686186" y="6459786"/>
            <a:ext cx="4822804" cy="365125"/>
          </a:xfrm>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Tree>
    <p:extLst>
      <p:ext uri="{BB962C8B-B14F-4D97-AF65-F5344CB8AC3E}">
        <p14:creationId xmlns:p14="http://schemas.microsoft.com/office/powerpoint/2010/main" val="2523184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solidFill>
                <a:latin typeface="Franklin Gothic Demi" panose="020B0703020102020204" pitchFamily="34" charset="0"/>
              </a:rPr>
              <a:t>Disclosures</a:t>
            </a:r>
            <a:endParaRPr lang="en-US" dirty="0"/>
          </a:p>
        </p:txBody>
      </p:sp>
      <p:sp>
        <p:nvSpPr>
          <p:cNvPr id="3" name="Content Placeholder 2"/>
          <p:cNvSpPr>
            <a:spLocks noGrp="1"/>
          </p:cNvSpPr>
          <p:nvPr>
            <p:ph idx="1"/>
          </p:nvPr>
        </p:nvSpPr>
        <p:spPr/>
        <p:txBody>
          <a:bodyPr/>
          <a:lstStyle/>
          <a:p>
            <a:r>
              <a:rPr lang="en-US" sz="3200" b="1" dirty="0"/>
              <a:t>No </a:t>
            </a:r>
            <a:r>
              <a:rPr lang="en-US" sz="3200" dirty="0"/>
              <a:t>members of the planning committee, speakers, presenters, authors, content reviewers and/or anyone else in a position to control the content of this education activity have </a:t>
            </a:r>
            <a:r>
              <a:rPr lang="en-US" sz="3200" b="1" dirty="0"/>
              <a:t>relevant financial relationships </a:t>
            </a:r>
            <a:r>
              <a:rPr lang="en-US" sz="3200" dirty="0"/>
              <a:t>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2</a:t>
            </a:fld>
            <a:endParaRPr lang="en-US">
              <a:latin typeface="Calibri" panose="020F0502020204030204"/>
            </a:endParaRPr>
          </a:p>
        </p:txBody>
      </p:sp>
    </p:spTree>
    <p:extLst>
      <p:ext uri="{BB962C8B-B14F-4D97-AF65-F5344CB8AC3E}">
        <p14:creationId xmlns:p14="http://schemas.microsoft.com/office/powerpoint/2010/main" val="1640031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solidFill>
                <a:latin typeface="Franklin Gothic Demi" panose="020B0703020102020204" pitchFamily="34" charset="0"/>
              </a:rPr>
              <a:t>Disclaimer</a:t>
            </a:r>
            <a:endParaRPr lang="en-US" dirty="0"/>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a:t>
            </a:r>
            <a:r>
              <a:rPr lang="en-US" sz="2400" b="1" dirty="0"/>
              <a:t>represents the views and opinions of the individual presenters, and does not constitute the opinion or endorsement of, or promotion by, the UPMC Center for Continuing Education in the Health Sciences</a:t>
            </a:r>
            <a:r>
              <a:rPr lang="en-US" sz="2400" dirty="0"/>
              <a:t>,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3</a:t>
            </a:fld>
            <a:endParaRPr lang="en-US">
              <a:latin typeface="Calibri" panose="020F0502020204030204"/>
            </a:endParaRPr>
          </a:p>
        </p:txBody>
      </p:sp>
    </p:spTree>
    <p:extLst>
      <p:ext uri="{BB962C8B-B14F-4D97-AF65-F5344CB8AC3E}">
        <p14:creationId xmlns:p14="http://schemas.microsoft.com/office/powerpoint/2010/main" val="3796926460"/>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395</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Calibri</vt:lpstr>
      <vt:lpstr>Calibri Light</vt:lpstr>
      <vt:lpstr>Franklin Gothic Demi</vt:lpstr>
      <vt:lpstr>Retrospect</vt:lpstr>
      <vt:lpstr>Continuing Education Information</vt:lpstr>
      <vt:lpstr>Disclosures</vt:lpstr>
      <vt:lpstr>Disclaimer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HealthChoices PCMH Learning Network</dc:title>
  <dc:creator>Pauline Taylor</dc:creator>
  <cp:lastModifiedBy>Pauline Taylor</cp:lastModifiedBy>
  <cp:revision>8</cp:revision>
  <dcterms:created xsi:type="dcterms:W3CDTF">2021-04-13T17:24:33Z</dcterms:created>
  <dcterms:modified xsi:type="dcterms:W3CDTF">2021-10-25T15:25:35Z</dcterms:modified>
</cp:coreProperties>
</file>