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00" d="100"/>
          <a:sy n="100" d="100"/>
        </p:scale>
        <p:origin x="102" y="22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10/8/2024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10/8/2024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10/8/2024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10/8/2024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10/8/2024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10/8/2024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10/8/2024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10/8/2024</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10/8/2024</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10/8/2024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10/8/2024</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10/8/2024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10/8/2024</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2024-10-08T12:57:08Z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2024-10-08T12:56:52Z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5e17a10f-7ffe-4d1f-956a-657f953d9eb5</vt:lpwstr>
  </property>
  <property fmtid="{D5CDD505-2E9C-101B-9397-08002B2CF9AE}" pid="8" name="MSIP_Label_5e4b1be8-281e-475d-98b0-21c3457e5a46_ContentBits">
    <vt:lpwstr>0</vt:lpwstr>
  </property>
</Properties>
</file>