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10/4/2024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10/4/2024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10/4/2024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10/4/2024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10/4/2024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10/4/2024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10/4/2024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rtl="0" fontAlgn="base"/>
            <a:endParaRPr lang="en-US" sz="1200" dirty="0">
              <a:solidFill>
                <a:schemeClr val="tx1"/>
              </a:solidFill>
            </a:endParaRPr>
          </a:p>
          <a:p>
            <a:pPr algn="l" rtl="0" fontAlgn="base"/>
            <a:r>
              <a:rPr lang="en-US" sz="1200" b="1" u="sng" dirty="0">
                <a:solidFill>
                  <a:schemeClr val="tx1"/>
                </a:solidFill>
              </a:rPr>
              <a:t>Nursing: </a:t>
            </a:r>
          </a:p>
          <a:p>
            <a:pPr algn="l" rtl="0" fontAlgn="base"/>
            <a:r>
              <a:rPr lang="en-US" sz="1200" dirty="0">
                <a:solidFill>
                  <a:schemeClr val="tx1"/>
                </a:solidFill>
              </a:rPr>
              <a:t>The maximum number of hours awarded for this Continuing Nursing Education activity is 1.0 contact hours. </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2904</TotalTime>
  <Words>330</Words>
  <Application>Microsoft Office PowerPoint</Application>
  <PresentationFormat>On-screen Show (4:3)</PresentationFormat>
  <Paragraphs>20</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48</cp:revision>
  <dcterms:created xsi:type="dcterms:W3CDTF">2010-08-03T12:49:34Z</dcterms:created>
  <dcterms:modified xsi:type="dcterms:W3CDTF">2024-10-04T17:23:12Z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