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10/22/2024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is 1.0 contact hours.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2906</TotalTime>
  <Words>330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48</cp:revision>
  <dcterms:created xsi:type="dcterms:W3CDTF">2010-08-03T12:49:34Z</dcterms:created>
  <dcterms:modified xsi:type="dcterms:W3CDTF">2024-10-22T13:42:20Z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