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live activity for a maximum </a:t>
            </a:r>
            <a:r>
              <a:rPr lang="en-US" sz="1400">
                <a:solidFill>
                  <a:schemeClr val="tx1"/>
                </a:solidFill>
              </a:rPr>
              <a:t>of 4.0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3150</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2024-10-08T12:46:36Z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