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400" dirty="0">
                <a:solidFill>
                  <a:schemeClr val="tx1"/>
                </a:solidFill>
              </a:rPr>
              <a:t>The University of Pittsburgh School of Medicine designates this live activity for a maximum of 2.0 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pPr algn="l" eaLnBrk="0" fontAlgn="base" hangingPunct="0">
              <a:spcBef>
                <a:spcPct val="0"/>
              </a:spcBef>
              <a:spcAft>
                <a:spcPct val="0"/>
              </a:spcAft>
            </a:pPr>
            <a:endParaRPr lang="en-US" sz="12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p>
            <a:pPr algn="l" eaLnBrk="0" fontAlgn="base" hangingPunct="0">
              <a:spcBef>
                <a:spcPct val="0"/>
              </a:spcBef>
              <a:spcAft>
                <a:spcPct val="0"/>
              </a:spcAft>
            </a:pPr>
            <a:r>
              <a:rPr lang="en-US" sz="1200" b="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This </a:t>
            </a:r>
            <a:r>
              <a:rPr lang="en-US" sz="12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activity has been designated as and qualifies for Patient Safety-Risk Management Credit.</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3352</TotalTime>
  <Words>325</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2024-10-03T13:51:23Z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