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9" autoAdjust="0"/>
    <p:restoredTop sz="94660"/>
  </p:normalViewPr>
  <p:slideViewPr>
    <p:cSldViewPr snapToGrid="0">
      <p:cViewPr varScale="1">
        <p:scale>
          <a:sx n="67" d="100"/>
          <a:sy n="67" d="100"/>
        </p:scale>
        <p:origin x="60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Accreditation Council for Continuing Medical Education (ACCME) and the American Nurses Credentialing Center (ANCC), to provide continuing education for the healthcare team. </a:t>
            </a:r>
            <a:r>
              <a:rPr lang="en-US" b="1" dirty="0"/>
              <a:t>5.5 hours is approved for this course. </a:t>
            </a:r>
          </a:p>
          <a:p>
            <a:r>
              <a:rPr lang="en-US" dirty="0"/>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5.5 continuing education credits</a:t>
            </a:r>
            <a:r>
              <a:rPr lang="en-US" dirty="0"/>
              <a:t>.</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6</TotalTime>
  <Words>398</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Wingdings</vt:lpstr>
      <vt:lpstr>Retrospect</vt:lpstr>
      <vt:lpstr>Continuing Education Information</vt:lpstr>
      <vt:lpstr>Disclosures</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Pauline Taylor</cp:lastModifiedBy>
  <cp:revision>29</cp:revision>
  <dcterms:created xsi:type="dcterms:W3CDTF">2020-02-18T19:41:54Z</dcterms:created>
  <dcterms:modified xsi:type="dcterms:W3CDTF">2023-05-02T18:55:17Z</dcterms:modified>
</cp:coreProperties>
</file>