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5.5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5.5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29</cp:revision>
  <dcterms:created xsi:type="dcterms:W3CDTF">2020-02-18T19:41:54Z</dcterms:created>
  <dcterms:modified xsi:type="dcterms:W3CDTF">2023-05-02T18:55:17Z</dcterms:modified>
</cp:coreProperties>
</file>