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of 11.25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3405</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2024-11-05T18:24:46Z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