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11/5/2024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400" dirty="0" err="1">
                <a:solidFill>
                  <a:schemeClr val="tx1"/>
                </a:solidFill>
                <a:latin typeface="Calibri" panose="020F0502020204030204" pitchFamily="34" charset="0"/>
                <a:cs typeface="Calibri" panose="020F0502020204030204" pitchFamily="34" charset="0"/>
              </a:rPr>
              <a:t>Horty</a:t>
            </a:r>
            <a:r>
              <a:rPr lang="en-US" sz="14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400" dirty="0">
                <a:solidFill>
                  <a:schemeClr val="tx1"/>
                </a:solidFill>
              </a:rPr>
              <a:t>The University of Pittsburgh School of Medicine designates this live activity for a maximum of 11.25 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3405</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66</cp:revision>
  <dcterms:created xsi:type="dcterms:W3CDTF">2010-08-03T12:49:34Z</dcterms:created>
  <dcterms:modified xsi:type="dcterms:W3CDTF">2024-11-05T18:24:46Z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