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1/31/2025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1.50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4745</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2025-01-31T18:52:55Z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