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6"/>
  </p:notesMasterIdLst>
  <p:handoutMasterIdLst>
    <p:handoutMasterId r:id="rId7"/>
  </p:handoutMasterIdLst>
  <p:sldIdLst>
    <p:sldId id="29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104A"/>
    <a:srgbClr val="904199"/>
    <a:srgbClr val="1B104A"/>
    <a:srgbClr val="8B2E74"/>
    <a:srgbClr val="79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6327"/>
  </p:normalViewPr>
  <p:slideViewPr>
    <p:cSldViewPr snapToGrid="0">
      <p:cViewPr varScale="1">
        <p:scale>
          <a:sx n="146" d="100"/>
          <a:sy n="146" d="100"/>
        </p:scale>
        <p:origin x="402" y="114"/>
      </p:cViewPr>
      <p:guideLst>
        <p:guide orient="horz" pos="1656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E40E-0EB6-4E48-899D-2D88198D4ED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88BB-9BED-8544-A677-20570A7D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20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BF6C1-D610-C14F-97C6-C121B7E5A4A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57F8D-41A5-3C4A-A462-FE7C10BEC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54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DE9FF-25C4-3324-165B-88D6A4D6C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A0264-BDAB-E1B6-227E-8AA2192CD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084F9-206A-C6BF-9B2B-7862B2FE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B9279-1124-DC90-005E-04683672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5ED8D-06CD-6B0C-1D59-8AFAC22E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9E72-34A7-DE44-8427-FDDEE51D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3032F-29B3-57CD-0F73-319673189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28DE0-B8C2-B0A2-9FE8-0F016BCB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36E33-2E24-AFE3-5900-DA38E829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4058-891E-A265-04E0-C1F904388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3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112B8-B4F1-4473-CAB4-84580754E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37A1A-3E65-6A73-916A-73569F98E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2A300-9AAF-AC30-B391-BA28DAC7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FD9B8-2894-5855-39B5-C18FCBBC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1EC5D-2EDB-C818-4448-1D8ADB4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3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4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7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05CBD2CC-B0BF-014A-9086-844CF5C30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3B6938-B3F8-894F-AEFC-AE8AE5B9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33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632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05CBD2CC-B0BF-014A-9086-844CF5C30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3B6938-B3F8-894F-AEFC-AE8AE5B9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58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764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05CBD2CC-B0BF-014A-9086-844CF5C30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3B6938-B3F8-894F-AEFC-AE8AE5B9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762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0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1E58-4C6C-C997-C011-E661BCBC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7CF78-EE08-C6F5-B481-B4A0A9CED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65DD1-FA59-D075-7C9B-5CDEB79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7675-6C28-475A-1274-7C2E4F61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45879-7B6A-76F4-31F8-980375CE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07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>
            <a:extLst>
              <a:ext uri="{FF2B5EF4-FFF2-40B4-BE49-F238E27FC236}">
                <a16:creationId xmlns:a16="http://schemas.microsoft.com/office/drawing/2014/main" id="{64B37CB2-B3B7-A441-A8D0-FA38AADBDF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EFCC1-8DF3-4645-8FBB-43C7F6DB7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35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3909526" y="1530220"/>
            <a:ext cx="4665306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909526" y="3097763"/>
            <a:ext cx="4758612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3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7" y="1530220"/>
            <a:ext cx="8201608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201608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798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7240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6" y="1530220"/>
            <a:ext cx="8005665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005664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558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7" y="1530220"/>
            <a:ext cx="8201608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201608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798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997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6" y="1530220"/>
            <a:ext cx="8005665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005664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48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7" y="1530220"/>
            <a:ext cx="8201608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201608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798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702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61256" y="1530220"/>
            <a:ext cx="8005665" cy="1567543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2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1257" y="3097763"/>
            <a:ext cx="8005664" cy="76860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80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25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073269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6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1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Column one</a:t>
            </a:r>
          </a:p>
          <a:p>
            <a:pPr lvl="0"/>
            <a:br>
              <a:rPr lang="en-US"/>
            </a:b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Column Two</a:t>
            </a:r>
          </a:p>
          <a:p>
            <a:pPr lvl="4"/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51125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38FAF8-786F-7C4F-9F1B-B820815ED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2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756A-E234-BAED-B790-418BF723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BAEFD-DDCD-34BD-8C22-6A088519E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F76E1-8F3F-FA68-72DC-6F889A8B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22228-67D9-785D-F693-5CD6C1F1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1F6C1-F263-A95A-13DF-3A4CF4F9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4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1B59-F040-A54A-5019-A7D6BEF2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E980-F2F4-3C34-5374-45A44E3CA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52FB5-9F0E-DD15-6E88-29F57458F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28129-AB37-FF85-4FF8-4F03F3D0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290A8-2168-87C6-9955-44CC3ED6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D0631-DEE7-A8F4-6C98-701F0AE1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0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06E7-8A2B-BCD2-B466-E68D6E31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23E1-2F9A-DF83-BFAF-F4A35728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3BA5D-A707-4BB6-B1E7-A0F62E2B7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7F053-099C-466C-8F27-28FC96AE6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798845-624E-169F-6826-12239D62A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3ECF8-9E1D-7EBB-C443-AE9C35A1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AC2190-2CD8-6A60-A3BD-FD1B677E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6A3A0-E977-3F76-D23B-6AC00A54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1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1696-A2A4-5C6E-7675-CD47CD02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0297F-88C2-CB0D-5A39-B6D68891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34B7B-DCEF-CE99-3F0A-3EE57A9B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D9E628-CA66-6F30-D0EA-58C902DC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A1F8C-5492-2BE3-DD71-BF287908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0BD20-C482-35E4-9827-0BBC279A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EFFD7-8B70-D2EC-5E7F-91FF97C8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5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369F-7B7E-45BF-D707-1ECA1C2D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8C1C-F63E-00CE-B216-DA21A1B8C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C4684-7960-FE0F-22ED-860143BFA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03344-FB77-64A8-98B8-FF9C8634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C9B12-3E2D-C8D1-ED11-C0AD0428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5C9A8-079A-F383-8A34-EF9DE441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BEE1-A766-C063-68AC-024BFFCE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7DDF2-778D-0E76-3E35-EAAEEC30A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5A115-A071-C429-BB3B-F5006780E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CED46-B469-8D04-7CE2-B794150E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0FF39-DDCF-7A57-243B-25755F649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AD15B-5D06-E9C4-DA32-95602E19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9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CC5F1-C9C2-6908-FF1F-D6EBC6C8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40DD5-95CF-7FCE-847A-056AB5C81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A153A-61DC-4298-8041-110121FFF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A4A8-AB62-C64B-8EC7-1A266786C42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8C2E4-92A7-0171-A48B-4719295F0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901DE-1EB8-E7C9-7F00-33AD311AD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93617-6B15-2146-B957-8121A5274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6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649" r:id="rId12"/>
    <p:sldLayoutId id="2147483659" r:id="rId13"/>
    <p:sldLayoutId id="2147483655" r:id="rId14"/>
    <p:sldLayoutId id="2147483686" r:id="rId15"/>
    <p:sldLayoutId id="2147483687" r:id="rId16"/>
    <p:sldLayoutId id="2147483688" r:id="rId17"/>
    <p:sldLayoutId id="2147483689" r:id="rId18"/>
    <p:sldLayoutId id="2147483660" r:id="rId19"/>
    <p:sldLayoutId id="2147483661" r:id="rId20"/>
    <p:sldLayoutId id="2147483663" r:id="rId21"/>
    <p:sldLayoutId id="2147483664" r:id="rId22"/>
    <p:sldLayoutId id="2147483662" r:id="rId23"/>
    <p:sldLayoutId id="2147483690" r:id="rId24"/>
    <p:sldLayoutId id="2147483691" r:id="rId25"/>
    <p:sldLayoutId id="2147483692" r:id="rId26"/>
    <p:sldLayoutId id="2147483693" r:id="rId27"/>
    <p:sldLayoutId id="2147483685" r:id="rId28"/>
    <p:sldLayoutId id="214748365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1F02-A47E-CAAE-6A19-D5D9D91A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94720-0DDD-EAC9-9B75-81A03AEE7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Explain the different methods to determine medical decision maker/Power of Attorney (POA)/Next of Kin (NOK) 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Identify steps for NOK search</a:t>
            </a:r>
          </a:p>
          <a:p>
            <a:pPr rtl="0" fontAlgn="ctr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Describe how to prepare for Guardianship including the court process</a:t>
            </a:r>
          </a:p>
          <a:p>
            <a:pPr marL="0" indent="0" rtl="0" fontAlgn="ctr">
              <a:buNone/>
            </a:pPr>
            <a:endParaRPr lang="en-US" sz="2400" dirty="0">
              <a:effectLst/>
            </a:endParaRPr>
          </a:p>
          <a:p>
            <a:pPr marL="0" marR="0" indent="0">
              <a:buNone/>
            </a:pPr>
            <a:r>
              <a:rPr lang="en-US" sz="1800" dirty="0">
                <a:latin typeface="Aptos" panose="020B0004020202020204" pitchFamily="34" charset="0"/>
              </a:rPr>
              <a:t>Presented by:</a:t>
            </a:r>
          </a:p>
          <a:p>
            <a:pPr marL="0" marR="0" indent="0">
              <a:buNone/>
            </a:pPr>
            <a:r>
              <a:rPr lang="en-US" sz="1800" dirty="0">
                <a:effectLst/>
                <a:latin typeface="Aptos" panose="020B0004020202020204" pitchFamily="34" charset="0"/>
              </a:rPr>
              <a:t>Jill Talbert</a:t>
            </a:r>
          </a:p>
          <a:p>
            <a:pPr marL="0" marR="0" indent="0">
              <a:buNone/>
            </a:pPr>
            <a:r>
              <a:rPr lang="en-US" sz="1800" dirty="0">
                <a:latin typeface="Aptos" panose="020B0004020202020204" pitchFamily="34" charset="0"/>
              </a:rPr>
              <a:t>Gary Gushard</a:t>
            </a:r>
            <a:endParaRPr lang="en-US" sz="1800" dirty="0">
              <a:effectLst/>
              <a:latin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864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PMC_PPT_23">
      <a:dk1>
        <a:srgbClr val="000000"/>
      </a:dk1>
      <a:lt1>
        <a:srgbClr val="F0F0DE"/>
      </a:lt1>
      <a:dk2>
        <a:srgbClr val="44546A"/>
      </a:dk2>
      <a:lt2>
        <a:srgbClr val="E7E6E6"/>
      </a:lt2>
      <a:accent1>
        <a:srgbClr val="4D1049"/>
      </a:accent1>
      <a:accent2>
        <a:srgbClr val="904199"/>
      </a:accent2>
      <a:accent3>
        <a:srgbClr val="F37F89"/>
      </a:accent3>
      <a:accent4>
        <a:srgbClr val="BB2253"/>
      </a:accent4>
      <a:accent5>
        <a:srgbClr val="5761A7"/>
      </a:accent5>
      <a:accent6>
        <a:srgbClr val="96B8B9"/>
      </a:accent6>
      <a:hlink>
        <a:srgbClr val="A38E24"/>
      </a:hlink>
      <a:folHlink>
        <a:srgbClr val="F7E9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C_PowerPoint" id="{D9162547-D764-4A49-B220-C5F7BF646166}" vid="{FE774502-9080-4FA5-9E35-F786A2B7AF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FEEDE52EDB442AADB57A60CFDEBA6" ma:contentTypeVersion="4" ma:contentTypeDescription="Create a new document." ma:contentTypeScope="" ma:versionID="2bb92f127d9cfca7e4dc1156258bdd59">
  <xsd:schema xmlns:xsd="http://www.w3.org/2001/XMLSchema" xmlns:xs="http://www.w3.org/2001/XMLSchema" xmlns:p="http://schemas.microsoft.com/office/2006/metadata/properties" xmlns:ns2="04fb6e44-3302-4c70-9342-733f37a4a2c8" targetNamespace="http://schemas.microsoft.com/office/2006/metadata/properties" ma:root="true" ma:fieldsID="3dbbf44a9ae49251e41d80d2926d02fb" ns2:_="">
    <xsd:import namespace="04fb6e44-3302-4c70-9342-733f37a4a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fb6e44-3302-4c70-9342-733f37a4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AD99EE-7505-4943-A7B5-2E5830D4D239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22fc5484-432a-4a90-901e-205d5c126e96"/>
    <ds:schemaRef ds:uri="http://purl.org/dc/dcmitype/"/>
    <ds:schemaRef ds:uri="http://schemas.openxmlformats.org/package/2006/metadata/core-properties"/>
    <ds:schemaRef ds:uri="6b7fc808-0dc0-4490-946a-2df308eeff0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F0710A4-B77F-45EF-8F97-41DE5EB23D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fb6e44-3302-4c70-9342-733f37a4a2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2EF2C-33DB-4854-A744-C6B8856162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UPMC PowerPoint</Template>
  <TotalTime>7</TotalTime>
  <Words>45</Words>
  <Application>Microsoft Office PowerPoint</Application>
  <PresentationFormat>On-screen Show (16:9)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Verdana</vt:lpstr>
      <vt:lpstr>Custom Design</vt:lpstr>
      <vt:lpstr>Objectives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Jones, Leah</dc:creator>
  <cp:keywords/>
  <dc:description/>
  <cp:lastModifiedBy>Jones, Leah</cp:lastModifiedBy>
  <cp:revision>1</cp:revision>
  <cp:lastPrinted>2022-06-16T15:19:42Z</cp:lastPrinted>
  <dcterms:created xsi:type="dcterms:W3CDTF">2025-02-11T17:31:24Z</dcterms:created>
  <dcterms:modified xsi:type="dcterms:W3CDTF">2025-02-11T17:38:27Z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acility">
    <vt:lpwstr/>
  </property>
  <property fmtid="{D5CDD505-2E9C-101B-9397-08002B2CF9AE}" pid="3" name="Template Type">
    <vt:lpwstr>109;#PowerPoint|53014d65-2a80-4bb9-a8d0-3481f0cda7bc</vt:lpwstr>
  </property>
  <property fmtid="{D5CDD505-2E9C-101B-9397-08002B2CF9AE}" pid="4" name="ContentTypeId">
    <vt:lpwstr>0x01010066CFEEDE52EDB442AADB57A60CFDEBA6</vt:lpwstr>
  </property>
  <property fmtid="{D5CDD505-2E9C-101B-9397-08002B2CF9AE}" pid="5" name="TaxCatchAll">
    <vt:lpwstr>109;#PowerPoint|53014d65-2a80-4bb9-a8d0-3481f0cda7bc</vt:lpwstr>
  </property>
  <property fmtid="{D5CDD505-2E9C-101B-9397-08002B2CF9AE}" pid="6" name="Gateway">
    <vt:lpwstr/>
  </property>
  <property fmtid="{D5CDD505-2E9C-101B-9397-08002B2CF9AE}" pid="7" name="UPMC Department">
    <vt:lpwstr/>
  </property>
  <property fmtid="{D5CDD505-2E9C-101B-9397-08002B2CF9AE}" pid="8" name="Order">
    <vt:r8>8700</vt:r8>
  </property>
  <property fmtid="{D5CDD505-2E9C-101B-9397-08002B2CF9AE}" pid="9" name="xd_Signature">
    <vt:bool>false</vt:bool>
  </property>
  <property fmtid="{D5CDD505-2E9C-101B-9397-08002B2CF9AE}" pid="10" name="Guide Type">
    <vt:lpwstr/>
  </property>
  <property fmtid="{D5CDD505-2E9C-101B-9397-08002B2CF9AE}" pid="11" name="xd_ProgID">
    <vt:lpwstr/>
  </property>
  <property fmtid="{D5CDD505-2E9C-101B-9397-08002B2CF9AE}" pid="12" name="Manual Type">
    <vt:lpwstr/>
  </property>
  <property fmtid="{D5CDD505-2E9C-101B-9397-08002B2CF9AE}" pid="13" name="Form TypeTaxHTField0">
    <vt:lpwstr/>
  </property>
  <property fmtid="{D5CDD505-2E9C-101B-9397-08002B2CF9AE}" pid="14" name="Form Type">
    <vt:lpwstr/>
  </property>
  <property fmtid="{D5CDD505-2E9C-101B-9397-08002B2CF9AE}" pid="15" name="Guide TypeTaxHTField0">
    <vt:lpwstr/>
  </property>
  <property fmtid="{D5CDD505-2E9C-101B-9397-08002B2CF9AE}" pid="16" name="TemplateUrl">
    <vt:lpwstr/>
  </property>
  <property fmtid="{D5CDD505-2E9C-101B-9397-08002B2CF9AE}" pid="17" name="Manual TypeTaxHTField0">
    <vt:lpwstr/>
  </property>
  <property fmtid="{D5CDD505-2E9C-101B-9397-08002B2CF9AE}" pid="18" name="JobFamily">
    <vt:lpwstr>2;#All Job Families|fc0c399f-7593-4fa0-b21a-a408909d74e4</vt:lpwstr>
  </property>
  <property fmtid="{D5CDD505-2E9C-101B-9397-08002B2CF9AE}" pid="19" name="Topic">
    <vt:lpwstr>255;#Communications and Marketing|61441077-5036-4f7c-96ae-3787ba87ac85</vt:lpwstr>
  </property>
  <property fmtid="{D5CDD505-2E9C-101B-9397-08002B2CF9AE}" pid="20" name="BusinessUnit">
    <vt:lpwstr>1;#All Business Units|0d720952-413d-4e89-8cd6-06b85e9c17fb</vt:lpwstr>
  </property>
  <property fmtid="{D5CDD505-2E9C-101B-9397-08002B2CF9AE}" pid="21" name="Content Collector">
    <vt:lpwstr>205;#PowerPoints|36ec3219-a17c-4cbc-a68d-09e209fc0bbb</vt:lpwstr>
  </property>
  <property fmtid="{D5CDD505-2E9C-101B-9397-08002B2CF9AE}" pid="22" name="Managers">
    <vt:lpwstr>3;#Non-manager|d12c5e93-d095-4401-8670-d67e7df93c65</vt:lpwstr>
  </property>
  <property fmtid="{D5CDD505-2E9C-101B-9397-08002B2CF9AE}" pid="23" name="MediaServiceImageTags">
    <vt:lpwstr/>
  </property>
  <property fmtid="{D5CDD505-2E9C-101B-9397-08002B2CF9AE}" pid="24" name="MSIP_Label_5e4b1be8-281e-475d-98b0-21c3457e5a46_Enabled">
    <vt:lpwstr>true</vt:lpwstr>
  </property>
  <property fmtid="{D5CDD505-2E9C-101B-9397-08002B2CF9AE}" pid="25" name="MSIP_Label_5e4b1be8-281e-475d-98b0-21c3457e5a46_SetDate">
    <vt:lpwstr>2023-09-20T20:03:19Z</vt:lpwstr>
  </property>
  <property fmtid="{D5CDD505-2E9C-101B-9397-08002B2CF9AE}" pid="26" name="MSIP_Label_5e4b1be8-281e-475d-98b0-21c3457e5a46_Method">
    <vt:lpwstr>Standard</vt:lpwstr>
  </property>
  <property fmtid="{D5CDD505-2E9C-101B-9397-08002B2CF9AE}" pid="27" name="MSIP_Label_5e4b1be8-281e-475d-98b0-21c3457e5a46_Name">
    <vt:lpwstr>Public</vt:lpwstr>
  </property>
  <property fmtid="{D5CDD505-2E9C-101B-9397-08002B2CF9AE}" pid="28" name="MSIP_Label_5e4b1be8-281e-475d-98b0-21c3457e5a46_SiteId">
    <vt:lpwstr>8b3dd73e-4e72-4679-b191-56da1588712b</vt:lpwstr>
  </property>
  <property fmtid="{D5CDD505-2E9C-101B-9397-08002B2CF9AE}" pid="29" name="MSIP_Label_5e4b1be8-281e-475d-98b0-21c3457e5a46_ActionId">
    <vt:lpwstr>27532be4-a4ce-4b39-a513-934278c43e28</vt:lpwstr>
  </property>
  <property fmtid="{D5CDD505-2E9C-101B-9397-08002B2CF9AE}" pid="30" name="MSIP_Label_5e4b1be8-281e-475d-98b0-21c3457e5a46_ContentBits">
    <vt:lpwstr>0</vt:lpwstr>
  </property>
</Properties>
</file>