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14.25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14.25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14.25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14.25 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4665</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2025-02-06T18:59:19Z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