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is 7.0 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2886</TotalTime>
  <Words>292</Words>
  <Application>Microsoft Office PowerPoint</Application>
  <PresentationFormat>On-screen Show (4:3)</PresentationFormat>
  <Paragraphs>15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2025-02-27T19:50:54Z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