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9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3673</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2025-02-18T19:38:34Z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