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2/10/2025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2/10/2025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1.0 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5058</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2025-02-10T19:25:27Z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