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2.0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2.0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2.0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4667</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2025-02-07T18:41:23Z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