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algn="l" eaLnBrk="0" fontAlgn="base" hangingPunct="0">
              <a:spcBef>
                <a:spcPct val="0"/>
              </a:spcBef>
              <a:spcAft>
                <a:spcPct val="0"/>
              </a:spcAf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 </a:t>
            </a:r>
          </a:p>
          <a:p>
            <a:pPr algn="l" eaLnBrk="0" fontAlgn="base" hangingPunct="0">
              <a:spcBef>
                <a:spcPct val="0"/>
              </a:spcBef>
              <a:spcAft>
                <a:spcPct val="0"/>
              </a:spcAft>
            </a:pPr>
            <a:endParaRPr lang="en-US" sz="1200" dirty="0">
              <a:solidFill>
                <a:schemeClr val="tx1"/>
              </a:solidFill>
              <a:latin typeface="Calibri" panose="020F0502020204030204" pitchFamily="34" charset="0"/>
              <a:cs typeface="Calibri" panose="020F0502020204030204" pitchFamily="34" charset="0"/>
            </a:endParaRPr>
          </a:p>
          <a:p>
            <a:pPr algn="l" eaLnBrk="0" fontAlgn="base" hangingPunct="0">
              <a:spcBef>
                <a:spcPct val="0"/>
              </a:spcBef>
              <a:spcAft>
                <a:spcPct val="0"/>
              </a:spcAft>
            </a:pPr>
            <a:r>
              <a:rPr lang="en-US" sz="1200" b="1" i="1" dirty="0">
                <a:solidFill>
                  <a:schemeClr val="tx1"/>
                </a:solidFill>
                <a:latin typeface="Calibri" panose="020F0502020204030204" pitchFamily="34" charset="0"/>
                <a:cs typeface="Calibri" panose="020F0502020204030204" pitchFamily="34" charset="0"/>
              </a:rPr>
              <a:t>This activity has been designated as and qualifies for Patient Safety-Risk Management Credit.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3112</TotalTime>
  <Words>325</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2025-02-25T15:28:35Z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