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86" r:id="rId4"/>
  </p:sldMasterIdLst>
  <p:notesMasterIdLst>
    <p:notesMasterId r:id="rId25"/>
  </p:notesMasterIdLst>
  <p:handoutMasterIdLst>
    <p:handoutMasterId r:id="rId26"/>
  </p:handoutMasterIdLst>
  <p:sldIdLst>
    <p:sldId id="265" r:id="rId5"/>
    <p:sldId id="267" r:id="rId6"/>
    <p:sldId id="268" r:id="rId7"/>
    <p:sldId id="269" r:id="rId8"/>
    <p:sldId id="270" r:id="rId9"/>
    <p:sldId id="271" r:id="rId10"/>
    <p:sldId id="272" r:id="rId11"/>
    <p:sldId id="286" r:id="rId12"/>
    <p:sldId id="274" r:id="rId13"/>
    <p:sldId id="275" r:id="rId14"/>
    <p:sldId id="276" r:id="rId15"/>
    <p:sldId id="277" r:id="rId16"/>
    <p:sldId id="287" r:id="rId17"/>
    <p:sldId id="279" r:id="rId18"/>
    <p:sldId id="280" r:id="rId19"/>
    <p:sldId id="288" r:id="rId20"/>
    <p:sldId id="282" r:id="rId21"/>
    <p:sldId id="283" r:id="rId22"/>
    <p:sldId id="289" r:id="rId23"/>
    <p:sldId id="285" r:id="rId24"/>
  </p:sldIdLst>
  <p:sldSz cx="9144000" cy="5143500" type="screen16x9"/>
  <p:notesSz cx="6858000" cy="9144000"/>
  <p:embeddedFontLst>
    <p:embeddedFont>
      <p:font typeface="Montserrat" pitchFamily="2" charset="0"/>
      <p:regular r:id="rId27"/>
      <p:bold r:id="rId28"/>
      <p:italic r:id="rId29"/>
      <p:boldItalic r:id="rId30"/>
    </p:embeddedFont>
    <p:embeddedFont>
      <p:font typeface="Montserrat SemiBold" pitchFamily="2" charset="0"/>
      <p:bold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" userDrawn="1">
          <p15:clr>
            <a:srgbClr val="A4A3A4"/>
          </p15:clr>
        </p15:guide>
        <p15:guide id="2" pos="5496" userDrawn="1">
          <p15:clr>
            <a:srgbClr val="A4A3A4"/>
          </p15:clr>
        </p15:guide>
        <p15:guide id="3" orient="horz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8992A9-21F3-1A2C-1455-1DA59A739DB9}" name="Duffy, Lisa" initials="DL" userId="S::duffylm3@upmc.edu::2ef1fca0-35f3-4c8e-a630-5fcc2e7fb3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s, Maria E" initials="MME" lastIdx="1" clrIdx="0">
    <p:extLst>
      <p:ext uri="{19B8F6BF-5375-455C-9EA6-DF929625EA0E}">
        <p15:presenceInfo xmlns:p15="http://schemas.microsoft.com/office/powerpoint/2012/main" userId="S::matesme@upmc.edu::993c1998-a0db-494a-9101-a446e485826f" providerId="AD"/>
      </p:ext>
    </p:extLst>
  </p:cmAuthor>
  <p:cmAuthor id="2" name="Jana E. Jones" initials="JEJ" lastIdx="1" clrIdx="1">
    <p:extLst>
      <p:ext uri="{19B8F6BF-5375-455C-9EA6-DF929625EA0E}">
        <p15:presenceInfo xmlns:p15="http://schemas.microsoft.com/office/powerpoint/2012/main" userId="Jana E. Jo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B28"/>
    <a:srgbClr val="4B4B4B"/>
    <a:srgbClr val="333535"/>
    <a:srgbClr val="C7B4E2"/>
    <a:srgbClr val="C7B4E0"/>
    <a:srgbClr val="9D2380"/>
    <a:srgbClr val="F67E3C"/>
    <a:srgbClr val="FFFF00"/>
    <a:srgbClr val="771B61"/>
    <a:srgbClr val="3C1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76F43-EE2F-589F-C678-70F7998E1172}" v="8" dt="2025-02-13T18:34:18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3792" autoAdjust="0"/>
  </p:normalViewPr>
  <p:slideViewPr>
    <p:cSldViewPr snapToGrid="0" snapToObjects="1" showGuides="1">
      <p:cViewPr varScale="1">
        <p:scale>
          <a:sx n="137" d="100"/>
          <a:sy n="137" d="100"/>
        </p:scale>
        <p:origin x="1308" y="114"/>
      </p:cViewPr>
      <p:guideLst>
        <p:guide pos="288"/>
        <p:guide pos="5496"/>
        <p:guide orient="horz" pos="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22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B9D23-CA31-45BD-B349-68B4F934E50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7126ECA-4D58-4119-AB5A-B33B4B3FCD7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/>
            <a:t>Discover the value of advance care planning </a:t>
          </a:r>
        </a:p>
      </dgm:t>
    </dgm:pt>
    <dgm:pt modelId="{A120B78A-9EE9-4E85-879F-83373FEE9FD0}" type="parTrans" cxnId="{7209636A-8C3A-4868-B5FC-0751E38F40A2}">
      <dgm:prSet/>
      <dgm:spPr/>
      <dgm:t>
        <a:bodyPr/>
        <a:lstStyle/>
        <a:p>
          <a:endParaRPr lang="en-US"/>
        </a:p>
      </dgm:t>
    </dgm:pt>
    <dgm:pt modelId="{2CC8B2E9-35FD-49CF-B67E-E3B2F600F7A0}" type="sibTrans" cxnId="{7209636A-8C3A-4868-B5FC-0751E38F40A2}">
      <dgm:prSet/>
      <dgm:spPr/>
      <dgm:t>
        <a:bodyPr/>
        <a:lstStyle/>
        <a:p>
          <a:endParaRPr lang="en-US"/>
        </a:p>
      </dgm:t>
    </dgm:pt>
    <dgm:pt modelId="{93D47E59-F35B-4F41-8605-57ADE8B767A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/>
            <a:t>Learn how to talk about your future health care decisions</a:t>
          </a:r>
        </a:p>
      </dgm:t>
    </dgm:pt>
    <dgm:pt modelId="{94543BA1-AD40-4DAE-BF5F-BE35458E6EE1}" type="parTrans" cxnId="{20946FA0-ECBC-4230-AC8B-E0255E1F91B0}">
      <dgm:prSet/>
      <dgm:spPr/>
      <dgm:t>
        <a:bodyPr/>
        <a:lstStyle/>
        <a:p>
          <a:endParaRPr lang="en-US"/>
        </a:p>
      </dgm:t>
    </dgm:pt>
    <dgm:pt modelId="{552DFDE9-F79D-4BC5-AEF5-84984729FE7A}" type="sibTrans" cxnId="{20946FA0-ECBC-4230-AC8B-E0255E1F91B0}">
      <dgm:prSet/>
      <dgm:spPr/>
      <dgm:t>
        <a:bodyPr/>
        <a:lstStyle/>
        <a:p>
          <a:endParaRPr lang="en-US"/>
        </a:p>
      </dgm:t>
    </dgm:pt>
    <dgm:pt modelId="{C7DB89AF-C3ED-44D3-8333-3D205CE3D4F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/>
            <a:t>Understand how to document your health care decisions using advance directives</a:t>
          </a:r>
        </a:p>
      </dgm:t>
    </dgm:pt>
    <dgm:pt modelId="{9E285D61-2188-46F8-BEF8-86641736BE98}" type="parTrans" cxnId="{FA55C0A7-5994-46F1-A8CE-EC3462E3067C}">
      <dgm:prSet/>
      <dgm:spPr/>
      <dgm:t>
        <a:bodyPr/>
        <a:lstStyle/>
        <a:p>
          <a:endParaRPr lang="en-US"/>
        </a:p>
      </dgm:t>
    </dgm:pt>
    <dgm:pt modelId="{2578329C-714F-427E-9983-B4A0C0297E7C}" type="sibTrans" cxnId="{FA55C0A7-5994-46F1-A8CE-EC3462E3067C}">
      <dgm:prSet/>
      <dgm:spPr/>
      <dgm:t>
        <a:bodyPr/>
        <a:lstStyle/>
        <a:p>
          <a:endParaRPr lang="en-US"/>
        </a:p>
      </dgm:t>
    </dgm:pt>
    <dgm:pt modelId="{DE24EA5A-0C77-4807-9635-B472FA0F3AB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/>
            <a:t>Take time to complete your advance directive today</a:t>
          </a:r>
        </a:p>
      </dgm:t>
    </dgm:pt>
    <dgm:pt modelId="{9055D5CD-D2B6-4DC0-95D1-0581E66B057D}" type="parTrans" cxnId="{71E4D5C5-D348-4748-92C2-1535A80558B0}">
      <dgm:prSet/>
      <dgm:spPr/>
      <dgm:t>
        <a:bodyPr/>
        <a:lstStyle/>
        <a:p>
          <a:endParaRPr lang="en-US"/>
        </a:p>
      </dgm:t>
    </dgm:pt>
    <dgm:pt modelId="{8A3ADB25-06B4-4BA9-B3B8-5B94AA8AFD74}" type="sibTrans" cxnId="{71E4D5C5-D348-4748-92C2-1535A80558B0}">
      <dgm:prSet/>
      <dgm:spPr/>
      <dgm:t>
        <a:bodyPr/>
        <a:lstStyle/>
        <a:p>
          <a:endParaRPr lang="en-US"/>
        </a:p>
      </dgm:t>
    </dgm:pt>
    <dgm:pt modelId="{176572FD-571D-4C14-8F39-1B3A79979C0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/>
            <a:t>Encourage others </a:t>
          </a:r>
          <a:br>
            <a:rPr lang="en-US" cap="none" baseline="0" dirty="0"/>
          </a:br>
          <a:r>
            <a:rPr lang="en-US" cap="none" baseline="0" dirty="0"/>
            <a:t>to honor National Healthcare Decisions Day</a:t>
          </a:r>
        </a:p>
      </dgm:t>
    </dgm:pt>
    <dgm:pt modelId="{F8CEF1FB-4703-4AC6-AA5F-C8022959ECFB}" type="parTrans" cxnId="{B75D65AB-FF74-4D2C-AF29-24D4BB017DDA}">
      <dgm:prSet/>
      <dgm:spPr/>
      <dgm:t>
        <a:bodyPr/>
        <a:lstStyle/>
        <a:p>
          <a:endParaRPr lang="en-US"/>
        </a:p>
      </dgm:t>
    </dgm:pt>
    <dgm:pt modelId="{FCC89E77-3CE1-4640-ABB7-47AAC402481A}" type="sibTrans" cxnId="{B75D65AB-FF74-4D2C-AF29-24D4BB017DDA}">
      <dgm:prSet/>
      <dgm:spPr/>
      <dgm:t>
        <a:bodyPr/>
        <a:lstStyle/>
        <a:p>
          <a:endParaRPr lang="en-US"/>
        </a:p>
      </dgm:t>
    </dgm:pt>
    <dgm:pt modelId="{BB0EAE0F-4693-4A51-8797-65DE0D4D075D}" type="pres">
      <dgm:prSet presAssocID="{B64B9D23-CA31-45BD-B349-68B4F934E50B}" presName="root" presStyleCnt="0">
        <dgm:presLayoutVars>
          <dgm:dir/>
          <dgm:resizeHandles val="exact"/>
        </dgm:presLayoutVars>
      </dgm:prSet>
      <dgm:spPr/>
    </dgm:pt>
    <dgm:pt modelId="{5941E632-C853-483A-98E9-8138ADEC182F}" type="pres">
      <dgm:prSet presAssocID="{07126ECA-4D58-4119-AB5A-B33B4B3FCD70}" presName="compNode" presStyleCnt="0"/>
      <dgm:spPr/>
    </dgm:pt>
    <dgm:pt modelId="{33AE3D9C-4777-4EEE-B3F8-5198AA5FEC3D}" type="pres">
      <dgm:prSet presAssocID="{07126ECA-4D58-4119-AB5A-B33B4B3FCD70}" presName="iconBgRect" presStyleLbl="bgShp" presStyleIdx="0" presStyleCnt="5" custScaleX="146009" custScaleY="146009"/>
      <dgm:spPr/>
    </dgm:pt>
    <dgm:pt modelId="{F685C4A8-9B4E-4B60-AABF-9F1385C1D7F0}" type="pres">
      <dgm:prSet presAssocID="{07126ECA-4D58-4119-AB5A-B33B4B3FCD70}" presName="iconRect" presStyleLbl="node1" presStyleIdx="0" presStyleCnt="5" custScaleX="146009" custScaleY="1460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8AB9900-9E85-4628-B017-021B050CF38C}" type="pres">
      <dgm:prSet presAssocID="{07126ECA-4D58-4119-AB5A-B33B4B3FCD70}" presName="spaceRect" presStyleCnt="0"/>
      <dgm:spPr/>
    </dgm:pt>
    <dgm:pt modelId="{3C98EC89-0AE9-40B3-9CFB-FF517D6D96FB}" type="pres">
      <dgm:prSet presAssocID="{07126ECA-4D58-4119-AB5A-B33B4B3FCD70}" presName="textRect" presStyleLbl="revTx" presStyleIdx="0" presStyleCnt="5">
        <dgm:presLayoutVars>
          <dgm:chMax val="1"/>
          <dgm:chPref val="1"/>
        </dgm:presLayoutVars>
      </dgm:prSet>
      <dgm:spPr/>
    </dgm:pt>
    <dgm:pt modelId="{6725D6FE-BAF6-40BC-9B37-7F3F57BB1FD2}" type="pres">
      <dgm:prSet presAssocID="{2CC8B2E9-35FD-49CF-B67E-E3B2F600F7A0}" presName="sibTrans" presStyleCnt="0"/>
      <dgm:spPr/>
    </dgm:pt>
    <dgm:pt modelId="{227B2A19-1915-4D14-B859-9FCBB198E2D6}" type="pres">
      <dgm:prSet presAssocID="{93D47E59-F35B-4F41-8605-57ADE8B767A3}" presName="compNode" presStyleCnt="0"/>
      <dgm:spPr/>
    </dgm:pt>
    <dgm:pt modelId="{1526D954-8879-4F0D-98BE-C6A75F613D13}" type="pres">
      <dgm:prSet presAssocID="{93D47E59-F35B-4F41-8605-57ADE8B767A3}" presName="iconBgRect" presStyleLbl="bgShp" presStyleIdx="1" presStyleCnt="5" custScaleX="146009" custScaleY="146009"/>
      <dgm:spPr/>
    </dgm:pt>
    <dgm:pt modelId="{179FA746-983D-41CD-8DA1-5FC17D5010F2}" type="pres">
      <dgm:prSet presAssocID="{93D47E59-F35B-4F41-8605-57ADE8B767A3}" presName="iconRect" presStyleLbl="node1" presStyleIdx="1" presStyleCnt="5" custScaleX="146009" custScaleY="14600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29469BA-2A70-41CB-98DD-2B9950169F1A}" type="pres">
      <dgm:prSet presAssocID="{93D47E59-F35B-4F41-8605-57ADE8B767A3}" presName="spaceRect" presStyleCnt="0"/>
      <dgm:spPr/>
    </dgm:pt>
    <dgm:pt modelId="{0E3433C3-E46B-4F13-9A1C-CF77ED78CE79}" type="pres">
      <dgm:prSet presAssocID="{93D47E59-F35B-4F41-8605-57ADE8B767A3}" presName="textRect" presStyleLbl="revTx" presStyleIdx="1" presStyleCnt="5">
        <dgm:presLayoutVars>
          <dgm:chMax val="1"/>
          <dgm:chPref val="1"/>
        </dgm:presLayoutVars>
      </dgm:prSet>
      <dgm:spPr/>
    </dgm:pt>
    <dgm:pt modelId="{50B91C13-54E5-4E91-BA38-F922F18A3C18}" type="pres">
      <dgm:prSet presAssocID="{552DFDE9-F79D-4BC5-AEF5-84984729FE7A}" presName="sibTrans" presStyleCnt="0"/>
      <dgm:spPr/>
    </dgm:pt>
    <dgm:pt modelId="{F35DFB62-947F-4888-A21A-0EC698CCE768}" type="pres">
      <dgm:prSet presAssocID="{C7DB89AF-C3ED-44D3-8333-3D205CE3D4F5}" presName="compNode" presStyleCnt="0"/>
      <dgm:spPr/>
    </dgm:pt>
    <dgm:pt modelId="{08D21EB4-4DB1-41D6-A7B3-D97F719C4C01}" type="pres">
      <dgm:prSet presAssocID="{C7DB89AF-C3ED-44D3-8333-3D205CE3D4F5}" presName="iconBgRect" presStyleLbl="bgShp" presStyleIdx="2" presStyleCnt="5" custScaleX="146009" custScaleY="146009"/>
      <dgm:spPr/>
    </dgm:pt>
    <dgm:pt modelId="{3EB112EF-C591-4988-9772-A953F856BBB7}" type="pres">
      <dgm:prSet presAssocID="{C7DB89AF-C3ED-44D3-8333-3D205CE3D4F5}" presName="iconRect" presStyleLbl="node1" presStyleIdx="2" presStyleCnt="5" custScaleX="146009" custScaleY="14600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3328037-70E9-4C7C-9501-2C0D59493368}" type="pres">
      <dgm:prSet presAssocID="{C7DB89AF-C3ED-44D3-8333-3D205CE3D4F5}" presName="spaceRect" presStyleCnt="0"/>
      <dgm:spPr/>
    </dgm:pt>
    <dgm:pt modelId="{F91FF7C9-A518-4B75-BDE1-A39F423143C2}" type="pres">
      <dgm:prSet presAssocID="{C7DB89AF-C3ED-44D3-8333-3D205CE3D4F5}" presName="textRect" presStyleLbl="revTx" presStyleIdx="2" presStyleCnt="5">
        <dgm:presLayoutVars>
          <dgm:chMax val="1"/>
          <dgm:chPref val="1"/>
        </dgm:presLayoutVars>
      </dgm:prSet>
      <dgm:spPr/>
    </dgm:pt>
    <dgm:pt modelId="{C5933B6F-21B6-46D9-8230-343BFACA74D2}" type="pres">
      <dgm:prSet presAssocID="{2578329C-714F-427E-9983-B4A0C0297E7C}" presName="sibTrans" presStyleCnt="0"/>
      <dgm:spPr/>
    </dgm:pt>
    <dgm:pt modelId="{3CE64468-37E7-4AC0-85ED-09E4E7A3FFAB}" type="pres">
      <dgm:prSet presAssocID="{DE24EA5A-0C77-4807-9635-B472FA0F3AB0}" presName="compNode" presStyleCnt="0"/>
      <dgm:spPr/>
    </dgm:pt>
    <dgm:pt modelId="{10466D3C-49DC-4D58-8074-F3D014C2426E}" type="pres">
      <dgm:prSet presAssocID="{DE24EA5A-0C77-4807-9635-B472FA0F3AB0}" presName="iconBgRect" presStyleLbl="bgShp" presStyleIdx="3" presStyleCnt="5" custScaleX="146009" custScaleY="146009"/>
      <dgm:spPr/>
    </dgm:pt>
    <dgm:pt modelId="{3042E276-9A98-47EF-9367-473F46A42FD3}" type="pres">
      <dgm:prSet presAssocID="{DE24EA5A-0C77-4807-9635-B472FA0F3AB0}" presName="iconRect" presStyleLbl="node1" presStyleIdx="3" presStyleCnt="5" custScaleX="146009" custScaleY="14600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D9F9044-23E6-4B92-8073-77F61DFDA47D}" type="pres">
      <dgm:prSet presAssocID="{DE24EA5A-0C77-4807-9635-B472FA0F3AB0}" presName="spaceRect" presStyleCnt="0"/>
      <dgm:spPr/>
    </dgm:pt>
    <dgm:pt modelId="{E047EA25-5A7B-4FC9-8BAE-7E2FC4CEC1C1}" type="pres">
      <dgm:prSet presAssocID="{DE24EA5A-0C77-4807-9635-B472FA0F3AB0}" presName="textRect" presStyleLbl="revTx" presStyleIdx="3" presStyleCnt="5">
        <dgm:presLayoutVars>
          <dgm:chMax val="1"/>
          <dgm:chPref val="1"/>
        </dgm:presLayoutVars>
      </dgm:prSet>
      <dgm:spPr/>
    </dgm:pt>
    <dgm:pt modelId="{1DA413E1-9E7E-4AD4-910C-3A12CB29AAAB}" type="pres">
      <dgm:prSet presAssocID="{8A3ADB25-06B4-4BA9-B3B8-5B94AA8AFD74}" presName="sibTrans" presStyleCnt="0"/>
      <dgm:spPr/>
    </dgm:pt>
    <dgm:pt modelId="{EA32BCEA-E765-4BBC-891F-4DB53335DFF2}" type="pres">
      <dgm:prSet presAssocID="{176572FD-571D-4C14-8F39-1B3A79979C0B}" presName="compNode" presStyleCnt="0"/>
      <dgm:spPr/>
    </dgm:pt>
    <dgm:pt modelId="{22135C5C-4B03-4D21-938D-120488483258}" type="pres">
      <dgm:prSet presAssocID="{176572FD-571D-4C14-8F39-1B3A79979C0B}" presName="iconBgRect" presStyleLbl="bgShp" presStyleIdx="4" presStyleCnt="5" custScaleX="146009" custScaleY="146009"/>
      <dgm:spPr/>
    </dgm:pt>
    <dgm:pt modelId="{02816B5F-1E2B-4A77-81D9-1EBC21432D49}" type="pres">
      <dgm:prSet presAssocID="{176572FD-571D-4C14-8F39-1B3A79979C0B}" presName="iconRect" presStyleLbl="node1" presStyleIdx="4" presStyleCnt="5" custScaleX="146009" custScaleY="14600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B9567B0C-104A-4F9D-A5BE-C7160A89DF67}" type="pres">
      <dgm:prSet presAssocID="{176572FD-571D-4C14-8F39-1B3A79979C0B}" presName="spaceRect" presStyleCnt="0"/>
      <dgm:spPr/>
    </dgm:pt>
    <dgm:pt modelId="{B54A0CAE-A0F4-4911-A9B9-4A2D3E4E2F30}" type="pres">
      <dgm:prSet presAssocID="{176572FD-571D-4C14-8F39-1B3A79979C0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209636A-8C3A-4868-B5FC-0751E38F40A2}" srcId="{B64B9D23-CA31-45BD-B349-68B4F934E50B}" destId="{07126ECA-4D58-4119-AB5A-B33B4B3FCD70}" srcOrd="0" destOrd="0" parTransId="{A120B78A-9EE9-4E85-879F-83373FEE9FD0}" sibTransId="{2CC8B2E9-35FD-49CF-B67E-E3B2F600F7A0}"/>
    <dgm:cxn modelId="{15BBC657-E44A-477C-BDB4-2ADF5E378CFF}" type="presOf" srcId="{DE24EA5A-0C77-4807-9635-B472FA0F3AB0}" destId="{E047EA25-5A7B-4FC9-8BAE-7E2FC4CEC1C1}" srcOrd="0" destOrd="0" presId="urn:microsoft.com/office/officeart/2018/5/layout/IconCircleLabelList"/>
    <dgm:cxn modelId="{C460DB7E-04A1-4391-8D70-B0EE3F2F3CB9}" type="presOf" srcId="{93D47E59-F35B-4F41-8605-57ADE8B767A3}" destId="{0E3433C3-E46B-4F13-9A1C-CF77ED78CE79}" srcOrd="0" destOrd="0" presId="urn:microsoft.com/office/officeart/2018/5/layout/IconCircleLabelList"/>
    <dgm:cxn modelId="{65AD2981-B00D-45C1-99B8-44EC89AA287C}" type="presOf" srcId="{C7DB89AF-C3ED-44D3-8333-3D205CE3D4F5}" destId="{F91FF7C9-A518-4B75-BDE1-A39F423143C2}" srcOrd="0" destOrd="0" presId="urn:microsoft.com/office/officeart/2018/5/layout/IconCircleLabelList"/>
    <dgm:cxn modelId="{20946FA0-ECBC-4230-AC8B-E0255E1F91B0}" srcId="{B64B9D23-CA31-45BD-B349-68B4F934E50B}" destId="{93D47E59-F35B-4F41-8605-57ADE8B767A3}" srcOrd="1" destOrd="0" parTransId="{94543BA1-AD40-4DAE-BF5F-BE35458E6EE1}" sibTransId="{552DFDE9-F79D-4BC5-AEF5-84984729FE7A}"/>
    <dgm:cxn modelId="{FA55C0A7-5994-46F1-A8CE-EC3462E3067C}" srcId="{B64B9D23-CA31-45BD-B349-68B4F934E50B}" destId="{C7DB89AF-C3ED-44D3-8333-3D205CE3D4F5}" srcOrd="2" destOrd="0" parTransId="{9E285D61-2188-46F8-BEF8-86641736BE98}" sibTransId="{2578329C-714F-427E-9983-B4A0C0297E7C}"/>
    <dgm:cxn modelId="{B75D65AB-FF74-4D2C-AF29-24D4BB017DDA}" srcId="{B64B9D23-CA31-45BD-B349-68B4F934E50B}" destId="{176572FD-571D-4C14-8F39-1B3A79979C0B}" srcOrd="4" destOrd="0" parTransId="{F8CEF1FB-4703-4AC6-AA5F-C8022959ECFB}" sibTransId="{FCC89E77-3CE1-4640-ABB7-47AAC402481A}"/>
    <dgm:cxn modelId="{7B5898AF-1465-487D-8FB4-E369137B2B30}" type="presOf" srcId="{07126ECA-4D58-4119-AB5A-B33B4B3FCD70}" destId="{3C98EC89-0AE9-40B3-9CFB-FF517D6D96FB}" srcOrd="0" destOrd="0" presId="urn:microsoft.com/office/officeart/2018/5/layout/IconCircleLabelList"/>
    <dgm:cxn modelId="{71E4D5C5-D348-4748-92C2-1535A80558B0}" srcId="{B64B9D23-CA31-45BD-B349-68B4F934E50B}" destId="{DE24EA5A-0C77-4807-9635-B472FA0F3AB0}" srcOrd="3" destOrd="0" parTransId="{9055D5CD-D2B6-4DC0-95D1-0581E66B057D}" sibTransId="{8A3ADB25-06B4-4BA9-B3B8-5B94AA8AFD74}"/>
    <dgm:cxn modelId="{77AB12CD-8E95-4B4A-AA9D-5EC94580D234}" type="presOf" srcId="{B64B9D23-CA31-45BD-B349-68B4F934E50B}" destId="{BB0EAE0F-4693-4A51-8797-65DE0D4D075D}" srcOrd="0" destOrd="0" presId="urn:microsoft.com/office/officeart/2018/5/layout/IconCircleLabelList"/>
    <dgm:cxn modelId="{0406B4DE-920D-4E0C-8EDA-DE34F0BB02E6}" type="presOf" srcId="{176572FD-571D-4C14-8F39-1B3A79979C0B}" destId="{B54A0CAE-A0F4-4911-A9B9-4A2D3E4E2F30}" srcOrd="0" destOrd="0" presId="urn:microsoft.com/office/officeart/2018/5/layout/IconCircleLabelList"/>
    <dgm:cxn modelId="{1E4DEA5F-4BAE-49EF-85DD-CE7341413646}" type="presParOf" srcId="{BB0EAE0F-4693-4A51-8797-65DE0D4D075D}" destId="{5941E632-C853-483A-98E9-8138ADEC182F}" srcOrd="0" destOrd="0" presId="urn:microsoft.com/office/officeart/2018/5/layout/IconCircleLabelList"/>
    <dgm:cxn modelId="{7C9C7B3F-3F62-4982-91B6-F5EB1DBFD50B}" type="presParOf" srcId="{5941E632-C853-483A-98E9-8138ADEC182F}" destId="{33AE3D9C-4777-4EEE-B3F8-5198AA5FEC3D}" srcOrd="0" destOrd="0" presId="urn:microsoft.com/office/officeart/2018/5/layout/IconCircleLabelList"/>
    <dgm:cxn modelId="{2D8477AC-DCB2-4ADE-B3A3-22D3F0DF8726}" type="presParOf" srcId="{5941E632-C853-483A-98E9-8138ADEC182F}" destId="{F685C4A8-9B4E-4B60-AABF-9F1385C1D7F0}" srcOrd="1" destOrd="0" presId="urn:microsoft.com/office/officeart/2018/5/layout/IconCircleLabelList"/>
    <dgm:cxn modelId="{E50CA958-0914-4F66-9587-610DC815C75F}" type="presParOf" srcId="{5941E632-C853-483A-98E9-8138ADEC182F}" destId="{68AB9900-9E85-4628-B017-021B050CF38C}" srcOrd="2" destOrd="0" presId="urn:microsoft.com/office/officeart/2018/5/layout/IconCircleLabelList"/>
    <dgm:cxn modelId="{CD65678A-B63B-409E-B7CB-B5CA47C1E33F}" type="presParOf" srcId="{5941E632-C853-483A-98E9-8138ADEC182F}" destId="{3C98EC89-0AE9-40B3-9CFB-FF517D6D96FB}" srcOrd="3" destOrd="0" presId="urn:microsoft.com/office/officeart/2018/5/layout/IconCircleLabelList"/>
    <dgm:cxn modelId="{7488B16C-5A4A-45F3-A638-A2348632D198}" type="presParOf" srcId="{BB0EAE0F-4693-4A51-8797-65DE0D4D075D}" destId="{6725D6FE-BAF6-40BC-9B37-7F3F57BB1FD2}" srcOrd="1" destOrd="0" presId="urn:microsoft.com/office/officeart/2018/5/layout/IconCircleLabelList"/>
    <dgm:cxn modelId="{8CC4DC5C-0E33-4A96-BC5F-A20CEF6B4043}" type="presParOf" srcId="{BB0EAE0F-4693-4A51-8797-65DE0D4D075D}" destId="{227B2A19-1915-4D14-B859-9FCBB198E2D6}" srcOrd="2" destOrd="0" presId="urn:microsoft.com/office/officeart/2018/5/layout/IconCircleLabelList"/>
    <dgm:cxn modelId="{C94EE259-094A-438E-8AAF-4769EC37216E}" type="presParOf" srcId="{227B2A19-1915-4D14-B859-9FCBB198E2D6}" destId="{1526D954-8879-4F0D-98BE-C6A75F613D13}" srcOrd="0" destOrd="0" presId="urn:microsoft.com/office/officeart/2018/5/layout/IconCircleLabelList"/>
    <dgm:cxn modelId="{1FF19351-4FCE-4CA2-A89E-D2A9CD94EE58}" type="presParOf" srcId="{227B2A19-1915-4D14-B859-9FCBB198E2D6}" destId="{179FA746-983D-41CD-8DA1-5FC17D5010F2}" srcOrd="1" destOrd="0" presId="urn:microsoft.com/office/officeart/2018/5/layout/IconCircleLabelList"/>
    <dgm:cxn modelId="{FB1850EB-EB11-4312-805C-F3F2FC7B41A4}" type="presParOf" srcId="{227B2A19-1915-4D14-B859-9FCBB198E2D6}" destId="{029469BA-2A70-41CB-98DD-2B9950169F1A}" srcOrd="2" destOrd="0" presId="urn:microsoft.com/office/officeart/2018/5/layout/IconCircleLabelList"/>
    <dgm:cxn modelId="{615E90E7-8E41-4747-9F3E-87F1FDD0F6A3}" type="presParOf" srcId="{227B2A19-1915-4D14-B859-9FCBB198E2D6}" destId="{0E3433C3-E46B-4F13-9A1C-CF77ED78CE79}" srcOrd="3" destOrd="0" presId="urn:microsoft.com/office/officeart/2018/5/layout/IconCircleLabelList"/>
    <dgm:cxn modelId="{7F401009-B296-451F-9450-546D6EE2A730}" type="presParOf" srcId="{BB0EAE0F-4693-4A51-8797-65DE0D4D075D}" destId="{50B91C13-54E5-4E91-BA38-F922F18A3C18}" srcOrd="3" destOrd="0" presId="urn:microsoft.com/office/officeart/2018/5/layout/IconCircleLabelList"/>
    <dgm:cxn modelId="{CAC7AF5E-CDC5-4A03-9F3E-4DEF633F854E}" type="presParOf" srcId="{BB0EAE0F-4693-4A51-8797-65DE0D4D075D}" destId="{F35DFB62-947F-4888-A21A-0EC698CCE768}" srcOrd="4" destOrd="0" presId="urn:microsoft.com/office/officeart/2018/5/layout/IconCircleLabelList"/>
    <dgm:cxn modelId="{91D3EA81-5706-45C5-A2CD-FAF806C99FE3}" type="presParOf" srcId="{F35DFB62-947F-4888-A21A-0EC698CCE768}" destId="{08D21EB4-4DB1-41D6-A7B3-D97F719C4C01}" srcOrd="0" destOrd="0" presId="urn:microsoft.com/office/officeart/2018/5/layout/IconCircleLabelList"/>
    <dgm:cxn modelId="{F55F7F29-452D-4019-A036-E2E9C4B81115}" type="presParOf" srcId="{F35DFB62-947F-4888-A21A-0EC698CCE768}" destId="{3EB112EF-C591-4988-9772-A953F856BBB7}" srcOrd="1" destOrd="0" presId="urn:microsoft.com/office/officeart/2018/5/layout/IconCircleLabelList"/>
    <dgm:cxn modelId="{651591F7-04DD-4F5F-AC40-FC12DB35BBCD}" type="presParOf" srcId="{F35DFB62-947F-4888-A21A-0EC698CCE768}" destId="{73328037-70E9-4C7C-9501-2C0D59493368}" srcOrd="2" destOrd="0" presId="urn:microsoft.com/office/officeart/2018/5/layout/IconCircleLabelList"/>
    <dgm:cxn modelId="{53524A5F-B94C-49B3-939B-B18FE4FA3922}" type="presParOf" srcId="{F35DFB62-947F-4888-A21A-0EC698CCE768}" destId="{F91FF7C9-A518-4B75-BDE1-A39F423143C2}" srcOrd="3" destOrd="0" presId="urn:microsoft.com/office/officeart/2018/5/layout/IconCircleLabelList"/>
    <dgm:cxn modelId="{11C375E6-7012-46D0-9C05-182839B880E1}" type="presParOf" srcId="{BB0EAE0F-4693-4A51-8797-65DE0D4D075D}" destId="{C5933B6F-21B6-46D9-8230-343BFACA74D2}" srcOrd="5" destOrd="0" presId="urn:microsoft.com/office/officeart/2018/5/layout/IconCircleLabelList"/>
    <dgm:cxn modelId="{AC113A68-35D9-4826-A2D2-11BE3F40A324}" type="presParOf" srcId="{BB0EAE0F-4693-4A51-8797-65DE0D4D075D}" destId="{3CE64468-37E7-4AC0-85ED-09E4E7A3FFAB}" srcOrd="6" destOrd="0" presId="urn:microsoft.com/office/officeart/2018/5/layout/IconCircleLabelList"/>
    <dgm:cxn modelId="{CD152D8F-D2D9-4930-B846-BA2070C3E39C}" type="presParOf" srcId="{3CE64468-37E7-4AC0-85ED-09E4E7A3FFAB}" destId="{10466D3C-49DC-4D58-8074-F3D014C2426E}" srcOrd="0" destOrd="0" presId="urn:microsoft.com/office/officeart/2018/5/layout/IconCircleLabelList"/>
    <dgm:cxn modelId="{8ED8B357-F1ED-4F43-8969-EBE47121DDB0}" type="presParOf" srcId="{3CE64468-37E7-4AC0-85ED-09E4E7A3FFAB}" destId="{3042E276-9A98-47EF-9367-473F46A42FD3}" srcOrd="1" destOrd="0" presId="urn:microsoft.com/office/officeart/2018/5/layout/IconCircleLabelList"/>
    <dgm:cxn modelId="{062CC987-535F-47D0-8CD4-5DE6D83141A2}" type="presParOf" srcId="{3CE64468-37E7-4AC0-85ED-09E4E7A3FFAB}" destId="{FD9F9044-23E6-4B92-8073-77F61DFDA47D}" srcOrd="2" destOrd="0" presId="urn:microsoft.com/office/officeart/2018/5/layout/IconCircleLabelList"/>
    <dgm:cxn modelId="{815CCF1E-D6A0-4593-A262-EAB580781179}" type="presParOf" srcId="{3CE64468-37E7-4AC0-85ED-09E4E7A3FFAB}" destId="{E047EA25-5A7B-4FC9-8BAE-7E2FC4CEC1C1}" srcOrd="3" destOrd="0" presId="urn:microsoft.com/office/officeart/2018/5/layout/IconCircleLabelList"/>
    <dgm:cxn modelId="{45A64DA9-00ED-412F-A3B5-4CE47AF95FF1}" type="presParOf" srcId="{BB0EAE0F-4693-4A51-8797-65DE0D4D075D}" destId="{1DA413E1-9E7E-4AD4-910C-3A12CB29AAAB}" srcOrd="7" destOrd="0" presId="urn:microsoft.com/office/officeart/2018/5/layout/IconCircleLabelList"/>
    <dgm:cxn modelId="{FF1828D4-2C62-48BD-93F9-E015A66FF5B8}" type="presParOf" srcId="{BB0EAE0F-4693-4A51-8797-65DE0D4D075D}" destId="{EA32BCEA-E765-4BBC-891F-4DB53335DFF2}" srcOrd="8" destOrd="0" presId="urn:microsoft.com/office/officeart/2018/5/layout/IconCircleLabelList"/>
    <dgm:cxn modelId="{CCDE6338-B85E-4EFF-A5DA-F218EBEE92BF}" type="presParOf" srcId="{EA32BCEA-E765-4BBC-891F-4DB53335DFF2}" destId="{22135C5C-4B03-4D21-938D-120488483258}" srcOrd="0" destOrd="0" presId="urn:microsoft.com/office/officeart/2018/5/layout/IconCircleLabelList"/>
    <dgm:cxn modelId="{3B9A5A1E-2D62-4ED0-9963-EE5DC484E427}" type="presParOf" srcId="{EA32BCEA-E765-4BBC-891F-4DB53335DFF2}" destId="{02816B5F-1E2B-4A77-81D9-1EBC21432D49}" srcOrd="1" destOrd="0" presId="urn:microsoft.com/office/officeart/2018/5/layout/IconCircleLabelList"/>
    <dgm:cxn modelId="{884CB7CB-5D46-4C1D-818D-7C876ACABA5B}" type="presParOf" srcId="{EA32BCEA-E765-4BBC-891F-4DB53335DFF2}" destId="{B9567B0C-104A-4F9D-A5BE-C7160A89DF67}" srcOrd="2" destOrd="0" presId="urn:microsoft.com/office/officeart/2018/5/layout/IconCircleLabelList"/>
    <dgm:cxn modelId="{A81AD356-3C50-46C7-B890-F63393974044}" type="presParOf" srcId="{EA32BCEA-E765-4BBC-891F-4DB53335DFF2}" destId="{B54A0CAE-A0F4-4911-A9B9-4A2D3E4E2F3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21EEE6-CA95-4347-93BF-9B2DBEA64701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42FBCEE-CE2C-4E78-8492-A22AF90F747F}">
      <dgm:prSet/>
      <dgm:spPr/>
      <dgm:t>
        <a:bodyPr/>
        <a:lstStyle/>
        <a:p>
          <a:r>
            <a:rPr lang="en-US" i="1" dirty="0">
              <a:latin typeface="+mj-lt"/>
            </a:rPr>
            <a:t>Learn</a:t>
          </a:r>
          <a:r>
            <a:rPr lang="en-US" dirty="0">
              <a:latin typeface="+mj-lt"/>
            </a:rPr>
            <a:t> about life-sustaining treatments</a:t>
          </a:r>
        </a:p>
      </dgm:t>
    </dgm:pt>
    <dgm:pt modelId="{0A267BFD-7978-4850-B399-0943C3770D44}" type="parTrans" cxnId="{B4276965-BB99-41B7-8ACF-1C5826DC715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6E5B715-C878-4A3A-9907-D667771EC65D}" type="sibTrans" cxnId="{B4276965-BB99-41B7-8ACF-1C5826DC7154}">
      <dgm:prSet phldrT="1" phldr="0"/>
      <dgm:spPr/>
      <dgm:t>
        <a:bodyPr/>
        <a:lstStyle/>
        <a:p>
          <a:r>
            <a:rPr lang="en-US">
              <a:latin typeface="+mj-lt"/>
            </a:rPr>
            <a:t>1</a:t>
          </a:r>
          <a:endParaRPr lang="en-US" dirty="0">
            <a:latin typeface="+mj-lt"/>
          </a:endParaRPr>
        </a:p>
      </dgm:t>
    </dgm:pt>
    <dgm:pt modelId="{C425C038-2E28-4F25-A26A-D4F261E45E03}">
      <dgm:prSet/>
      <dgm:spPr/>
      <dgm:t>
        <a:bodyPr/>
        <a:lstStyle/>
        <a:p>
          <a:r>
            <a:rPr lang="en-US" i="1">
              <a:latin typeface="+mj-lt"/>
            </a:rPr>
            <a:t>Reflect</a:t>
          </a:r>
          <a:r>
            <a:rPr lang="en-US">
              <a:latin typeface="+mj-lt"/>
            </a:rPr>
            <a:t> upon your values</a:t>
          </a:r>
        </a:p>
      </dgm:t>
    </dgm:pt>
    <dgm:pt modelId="{DFB980BB-598C-4C81-9B77-74E1CD09764C}" type="parTrans" cxnId="{CD0F8E7F-5713-4050-AE3C-028C2DD8D0D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159F888-7C76-4F0C-B33D-DCF4B69D3E3A}" type="sibTrans" cxnId="{CD0F8E7F-5713-4050-AE3C-028C2DD8D0D1}">
      <dgm:prSet phldrT="2" phldr="0"/>
      <dgm:spPr/>
      <dgm:t>
        <a:bodyPr/>
        <a:lstStyle/>
        <a:p>
          <a:r>
            <a:rPr lang="en-US">
              <a:latin typeface="+mj-lt"/>
            </a:rPr>
            <a:t>2</a:t>
          </a:r>
        </a:p>
      </dgm:t>
    </dgm:pt>
    <dgm:pt modelId="{7A248607-22EF-4AA2-9ECF-63327291F1E9}">
      <dgm:prSet/>
      <dgm:spPr/>
      <dgm:t>
        <a:bodyPr/>
        <a:lstStyle/>
        <a:p>
          <a:r>
            <a:rPr lang="en-US" i="1" dirty="0">
              <a:latin typeface="+mj-lt"/>
            </a:rPr>
            <a:t>Decide</a:t>
          </a:r>
          <a:r>
            <a:rPr lang="en-US" dirty="0">
              <a:latin typeface="+mj-lt"/>
            </a:rPr>
            <a:t> what you want and do not want</a:t>
          </a:r>
        </a:p>
      </dgm:t>
    </dgm:pt>
    <dgm:pt modelId="{76656893-C19C-4C58-B658-1218184E95DF}" type="parTrans" cxnId="{6F2508B6-D369-4922-95B8-A6743C7E2D8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3CE3794-12F1-438D-965A-31D4DBC185B5}" type="sibTrans" cxnId="{6F2508B6-D369-4922-95B8-A6743C7E2D80}">
      <dgm:prSet phldrT="3" phldr="0"/>
      <dgm:spPr/>
      <dgm:t>
        <a:bodyPr/>
        <a:lstStyle/>
        <a:p>
          <a:r>
            <a:rPr lang="en-US">
              <a:latin typeface="+mj-lt"/>
            </a:rPr>
            <a:t>3</a:t>
          </a:r>
        </a:p>
      </dgm:t>
    </dgm:pt>
    <dgm:pt modelId="{F26DD50D-F767-464F-BAF1-F32C239AC4FB}">
      <dgm:prSet/>
      <dgm:spPr/>
      <dgm:t>
        <a:bodyPr/>
        <a:lstStyle/>
        <a:p>
          <a:r>
            <a:rPr lang="en-US" i="1">
              <a:latin typeface="+mj-lt"/>
            </a:rPr>
            <a:t>Talk</a:t>
          </a:r>
          <a:r>
            <a:rPr lang="en-US">
              <a:latin typeface="+mj-lt"/>
            </a:rPr>
            <a:t> to others</a:t>
          </a:r>
        </a:p>
      </dgm:t>
    </dgm:pt>
    <dgm:pt modelId="{6798F218-4452-4F55-9A6C-77455059D689}" type="parTrans" cxnId="{369F0F96-8085-4B16-87FA-16478254DA6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3C1C0CA-95F5-4637-960B-AE971F3B6E2E}" type="sibTrans" cxnId="{369F0F96-8085-4B16-87FA-16478254DA6C}">
      <dgm:prSet phldrT="4" phldr="0"/>
      <dgm:spPr/>
      <dgm:t>
        <a:bodyPr/>
        <a:lstStyle/>
        <a:p>
          <a:r>
            <a:rPr lang="en-US">
              <a:latin typeface="+mj-lt"/>
            </a:rPr>
            <a:t>4</a:t>
          </a:r>
        </a:p>
      </dgm:t>
    </dgm:pt>
    <dgm:pt modelId="{065FA237-DD70-46A6-B045-DEBB955E5323}" type="pres">
      <dgm:prSet presAssocID="{1B21EEE6-CA95-4347-93BF-9B2DBEA64701}" presName="Name0" presStyleCnt="0">
        <dgm:presLayoutVars>
          <dgm:animLvl val="lvl"/>
          <dgm:resizeHandles val="exact"/>
        </dgm:presLayoutVars>
      </dgm:prSet>
      <dgm:spPr/>
    </dgm:pt>
    <dgm:pt modelId="{89D951FC-29A1-4058-8DCC-D32225BA7242}" type="pres">
      <dgm:prSet presAssocID="{B42FBCEE-CE2C-4E78-8492-A22AF90F747F}" presName="compositeNode" presStyleCnt="0">
        <dgm:presLayoutVars>
          <dgm:bulletEnabled val="1"/>
        </dgm:presLayoutVars>
      </dgm:prSet>
      <dgm:spPr/>
    </dgm:pt>
    <dgm:pt modelId="{C5943388-EDF0-4CF6-9246-35A4819AD419}" type="pres">
      <dgm:prSet presAssocID="{B42FBCEE-CE2C-4E78-8492-A22AF90F747F}" presName="bgRect" presStyleLbl="bgAccFollowNode1" presStyleIdx="0" presStyleCnt="4"/>
      <dgm:spPr/>
    </dgm:pt>
    <dgm:pt modelId="{C6CD7DCA-C8F1-42A4-8827-757F235A5BFC}" type="pres">
      <dgm:prSet presAssocID="{C6E5B715-C878-4A3A-9907-D667771EC65D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4B9715D-73C8-46F5-A7E0-CA53C8DC9849}" type="pres">
      <dgm:prSet presAssocID="{B42FBCEE-CE2C-4E78-8492-A22AF90F747F}" presName="bottomLine" presStyleLbl="alignNode1" presStyleIdx="1" presStyleCnt="8">
        <dgm:presLayoutVars/>
      </dgm:prSet>
      <dgm:spPr/>
    </dgm:pt>
    <dgm:pt modelId="{50FF359F-BD6A-4A18-B14C-502F8289862F}" type="pres">
      <dgm:prSet presAssocID="{B42FBCEE-CE2C-4E78-8492-A22AF90F747F}" presName="nodeText" presStyleLbl="bgAccFollowNode1" presStyleIdx="0" presStyleCnt="4">
        <dgm:presLayoutVars>
          <dgm:bulletEnabled val="1"/>
        </dgm:presLayoutVars>
      </dgm:prSet>
      <dgm:spPr/>
    </dgm:pt>
    <dgm:pt modelId="{3D34D732-D948-421E-B73E-68F0A37C6166}" type="pres">
      <dgm:prSet presAssocID="{C6E5B715-C878-4A3A-9907-D667771EC65D}" presName="sibTrans" presStyleCnt="0"/>
      <dgm:spPr/>
    </dgm:pt>
    <dgm:pt modelId="{F4837A9C-AFCB-4C00-9011-3C21AAE53522}" type="pres">
      <dgm:prSet presAssocID="{C425C038-2E28-4F25-A26A-D4F261E45E03}" presName="compositeNode" presStyleCnt="0">
        <dgm:presLayoutVars>
          <dgm:bulletEnabled val="1"/>
        </dgm:presLayoutVars>
      </dgm:prSet>
      <dgm:spPr/>
    </dgm:pt>
    <dgm:pt modelId="{B0DE0BF0-83F7-4A15-A930-06AA2A8F8298}" type="pres">
      <dgm:prSet presAssocID="{C425C038-2E28-4F25-A26A-D4F261E45E03}" presName="bgRect" presStyleLbl="bgAccFollowNode1" presStyleIdx="1" presStyleCnt="4"/>
      <dgm:spPr/>
    </dgm:pt>
    <dgm:pt modelId="{548632A0-7BF0-4FF0-9A98-838B69381E0C}" type="pres">
      <dgm:prSet presAssocID="{D159F888-7C76-4F0C-B33D-DCF4B69D3E3A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05B464EE-90A8-4F18-AA2E-86D4BD36AF74}" type="pres">
      <dgm:prSet presAssocID="{C425C038-2E28-4F25-A26A-D4F261E45E03}" presName="bottomLine" presStyleLbl="alignNode1" presStyleIdx="3" presStyleCnt="8">
        <dgm:presLayoutVars/>
      </dgm:prSet>
      <dgm:spPr/>
    </dgm:pt>
    <dgm:pt modelId="{46362AEF-4D78-4C62-BE77-E18A735DBE5B}" type="pres">
      <dgm:prSet presAssocID="{C425C038-2E28-4F25-A26A-D4F261E45E03}" presName="nodeText" presStyleLbl="bgAccFollowNode1" presStyleIdx="1" presStyleCnt="4">
        <dgm:presLayoutVars>
          <dgm:bulletEnabled val="1"/>
        </dgm:presLayoutVars>
      </dgm:prSet>
      <dgm:spPr/>
    </dgm:pt>
    <dgm:pt modelId="{0F359321-FE67-4FF6-A604-56B65FFB6DC7}" type="pres">
      <dgm:prSet presAssocID="{D159F888-7C76-4F0C-B33D-DCF4B69D3E3A}" presName="sibTrans" presStyleCnt="0"/>
      <dgm:spPr/>
    </dgm:pt>
    <dgm:pt modelId="{BED736C4-4D4C-4FCB-B787-5A835EF768F4}" type="pres">
      <dgm:prSet presAssocID="{7A248607-22EF-4AA2-9ECF-63327291F1E9}" presName="compositeNode" presStyleCnt="0">
        <dgm:presLayoutVars>
          <dgm:bulletEnabled val="1"/>
        </dgm:presLayoutVars>
      </dgm:prSet>
      <dgm:spPr/>
    </dgm:pt>
    <dgm:pt modelId="{28468BCF-A9C8-43C3-9F18-5C469AE555B0}" type="pres">
      <dgm:prSet presAssocID="{7A248607-22EF-4AA2-9ECF-63327291F1E9}" presName="bgRect" presStyleLbl="bgAccFollowNode1" presStyleIdx="2" presStyleCnt="4"/>
      <dgm:spPr/>
    </dgm:pt>
    <dgm:pt modelId="{227EAED1-7096-443A-9689-A5287BDD6350}" type="pres">
      <dgm:prSet presAssocID="{33CE3794-12F1-438D-965A-31D4DBC185B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102B8784-670D-4FDD-846D-197085D6C386}" type="pres">
      <dgm:prSet presAssocID="{7A248607-22EF-4AA2-9ECF-63327291F1E9}" presName="bottomLine" presStyleLbl="alignNode1" presStyleIdx="5" presStyleCnt="8">
        <dgm:presLayoutVars/>
      </dgm:prSet>
      <dgm:spPr/>
    </dgm:pt>
    <dgm:pt modelId="{A6FC81B4-7880-48B8-9270-29B0A7FC0C0A}" type="pres">
      <dgm:prSet presAssocID="{7A248607-22EF-4AA2-9ECF-63327291F1E9}" presName="nodeText" presStyleLbl="bgAccFollowNode1" presStyleIdx="2" presStyleCnt="4">
        <dgm:presLayoutVars>
          <dgm:bulletEnabled val="1"/>
        </dgm:presLayoutVars>
      </dgm:prSet>
      <dgm:spPr/>
    </dgm:pt>
    <dgm:pt modelId="{4C0A2321-3C1E-4D4C-A30B-D54FFD0A2227}" type="pres">
      <dgm:prSet presAssocID="{33CE3794-12F1-438D-965A-31D4DBC185B5}" presName="sibTrans" presStyleCnt="0"/>
      <dgm:spPr/>
    </dgm:pt>
    <dgm:pt modelId="{813B634A-6634-45B6-A72A-37397016C7E9}" type="pres">
      <dgm:prSet presAssocID="{F26DD50D-F767-464F-BAF1-F32C239AC4FB}" presName="compositeNode" presStyleCnt="0">
        <dgm:presLayoutVars>
          <dgm:bulletEnabled val="1"/>
        </dgm:presLayoutVars>
      </dgm:prSet>
      <dgm:spPr/>
    </dgm:pt>
    <dgm:pt modelId="{92C31C4C-5A7B-40C6-8AE4-B0EEC50D7A15}" type="pres">
      <dgm:prSet presAssocID="{F26DD50D-F767-464F-BAF1-F32C239AC4FB}" presName="bgRect" presStyleLbl="bgAccFollowNode1" presStyleIdx="3" presStyleCnt="4"/>
      <dgm:spPr/>
    </dgm:pt>
    <dgm:pt modelId="{C8DB09FA-1784-43B2-8C5D-587B13D2D54D}" type="pres">
      <dgm:prSet presAssocID="{23C1C0CA-95F5-4637-960B-AE971F3B6E2E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2273857-9CC4-454E-AD33-42081AC8A3C0}" type="pres">
      <dgm:prSet presAssocID="{F26DD50D-F767-464F-BAF1-F32C239AC4FB}" presName="bottomLine" presStyleLbl="alignNode1" presStyleIdx="7" presStyleCnt="8">
        <dgm:presLayoutVars/>
      </dgm:prSet>
      <dgm:spPr/>
    </dgm:pt>
    <dgm:pt modelId="{07156599-B898-4655-AF7F-6D8AD2EAC7D0}" type="pres">
      <dgm:prSet presAssocID="{F26DD50D-F767-464F-BAF1-F32C239AC4FB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5C23F718-2A5D-4AB3-88C7-2EF036B1A721}" type="presOf" srcId="{C425C038-2E28-4F25-A26A-D4F261E45E03}" destId="{B0DE0BF0-83F7-4A15-A930-06AA2A8F8298}" srcOrd="0" destOrd="0" presId="urn:microsoft.com/office/officeart/2016/7/layout/BasicLinearProcessNumbered"/>
    <dgm:cxn modelId="{58E7E21C-D9D9-4D1A-99DE-0220A1B53EB1}" type="presOf" srcId="{B42FBCEE-CE2C-4E78-8492-A22AF90F747F}" destId="{50FF359F-BD6A-4A18-B14C-502F8289862F}" srcOrd="1" destOrd="0" presId="urn:microsoft.com/office/officeart/2016/7/layout/BasicLinearProcessNumbered"/>
    <dgm:cxn modelId="{5F5A9F28-322C-4EBE-8555-DFA04E1FEE74}" type="presOf" srcId="{23C1C0CA-95F5-4637-960B-AE971F3B6E2E}" destId="{C8DB09FA-1784-43B2-8C5D-587B13D2D54D}" srcOrd="0" destOrd="0" presId="urn:microsoft.com/office/officeart/2016/7/layout/BasicLinearProcessNumbered"/>
    <dgm:cxn modelId="{B4276965-BB99-41B7-8ACF-1C5826DC7154}" srcId="{1B21EEE6-CA95-4347-93BF-9B2DBEA64701}" destId="{B42FBCEE-CE2C-4E78-8492-A22AF90F747F}" srcOrd="0" destOrd="0" parTransId="{0A267BFD-7978-4850-B399-0943C3770D44}" sibTransId="{C6E5B715-C878-4A3A-9907-D667771EC65D}"/>
    <dgm:cxn modelId="{2131E966-0A1D-4FA3-98D7-B951E4E5E137}" type="presOf" srcId="{7A248607-22EF-4AA2-9ECF-63327291F1E9}" destId="{A6FC81B4-7880-48B8-9270-29B0A7FC0C0A}" srcOrd="1" destOrd="0" presId="urn:microsoft.com/office/officeart/2016/7/layout/BasicLinearProcessNumbered"/>
    <dgm:cxn modelId="{CD0F8E7F-5713-4050-AE3C-028C2DD8D0D1}" srcId="{1B21EEE6-CA95-4347-93BF-9B2DBEA64701}" destId="{C425C038-2E28-4F25-A26A-D4F261E45E03}" srcOrd="1" destOrd="0" parTransId="{DFB980BB-598C-4C81-9B77-74E1CD09764C}" sibTransId="{D159F888-7C76-4F0C-B33D-DCF4B69D3E3A}"/>
    <dgm:cxn modelId="{9A2E7884-8888-4F15-83F1-CC64D1D96B24}" type="presOf" srcId="{C425C038-2E28-4F25-A26A-D4F261E45E03}" destId="{46362AEF-4D78-4C62-BE77-E18A735DBE5B}" srcOrd="1" destOrd="0" presId="urn:microsoft.com/office/officeart/2016/7/layout/BasicLinearProcessNumbered"/>
    <dgm:cxn modelId="{369F0F96-8085-4B16-87FA-16478254DA6C}" srcId="{1B21EEE6-CA95-4347-93BF-9B2DBEA64701}" destId="{F26DD50D-F767-464F-BAF1-F32C239AC4FB}" srcOrd="3" destOrd="0" parTransId="{6798F218-4452-4F55-9A6C-77455059D689}" sibTransId="{23C1C0CA-95F5-4637-960B-AE971F3B6E2E}"/>
    <dgm:cxn modelId="{141B2999-4806-441F-92ED-D5E358B2DBDF}" type="presOf" srcId="{C6E5B715-C878-4A3A-9907-D667771EC65D}" destId="{C6CD7DCA-C8F1-42A4-8827-757F235A5BFC}" srcOrd="0" destOrd="0" presId="urn:microsoft.com/office/officeart/2016/7/layout/BasicLinearProcessNumbered"/>
    <dgm:cxn modelId="{CD1125AC-8525-4EE1-A452-F70D4012F6B3}" type="presOf" srcId="{33CE3794-12F1-438D-965A-31D4DBC185B5}" destId="{227EAED1-7096-443A-9689-A5287BDD6350}" srcOrd="0" destOrd="0" presId="urn:microsoft.com/office/officeart/2016/7/layout/BasicLinearProcessNumbered"/>
    <dgm:cxn modelId="{98F227AD-9D83-441D-B7ED-1FF70066F345}" type="presOf" srcId="{F26DD50D-F767-464F-BAF1-F32C239AC4FB}" destId="{92C31C4C-5A7B-40C6-8AE4-B0EEC50D7A15}" srcOrd="0" destOrd="0" presId="urn:microsoft.com/office/officeart/2016/7/layout/BasicLinearProcessNumbered"/>
    <dgm:cxn modelId="{6F2508B6-D369-4922-95B8-A6743C7E2D80}" srcId="{1B21EEE6-CA95-4347-93BF-9B2DBEA64701}" destId="{7A248607-22EF-4AA2-9ECF-63327291F1E9}" srcOrd="2" destOrd="0" parTransId="{76656893-C19C-4C58-B658-1218184E95DF}" sibTransId="{33CE3794-12F1-438D-965A-31D4DBC185B5}"/>
    <dgm:cxn modelId="{DB27F9BE-269D-4CD1-86FE-50188AD1CD0E}" type="presOf" srcId="{1B21EEE6-CA95-4347-93BF-9B2DBEA64701}" destId="{065FA237-DD70-46A6-B045-DEBB955E5323}" srcOrd="0" destOrd="0" presId="urn:microsoft.com/office/officeart/2016/7/layout/BasicLinearProcessNumbered"/>
    <dgm:cxn modelId="{C42BB8C0-8B9C-48C7-8CB3-853982A52B6B}" type="presOf" srcId="{B42FBCEE-CE2C-4E78-8492-A22AF90F747F}" destId="{C5943388-EDF0-4CF6-9246-35A4819AD419}" srcOrd="0" destOrd="0" presId="urn:microsoft.com/office/officeart/2016/7/layout/BasicLinearProcessNumbered"/>
    <dgm:cxn modelId="{38231FD5-A596-4FD9-8878-689B3008D122}" type="presOf" srcId="{D159F888-7C76-4F0C-B33D-DCF4B69D3E3A}" destId="{548632A0-7BF0-4FF0-9A98-838B69381E0C}" srcOrd="0" destOrd="0" presId="urn:microsoft.com/office/officeart/2016/7/layout/BasicLinearProcessNumbered"/>
    <dgm:cxn modelId="{09BE45D7-4D68-4DA1-BB2A-FB5AA672047D}" type="presOf" srcId="{F26DD50D-F767-464F-BAF1-F32C239AC4FB}" destId="{07156599-B898-4655-AF7F-6D8AD2EAC7D0}" srcOrd="1" destOrd="0" presId="urn:microsoft.com/office/officeart/2016/7/layout/BasicLinearProcessNumbered"/>
    <dgm:cxn modelId="{87ABF0F7-2F53-4159-B704-853153A0CB99}" type="presOf" srcId="{7A248607-22EF-4AA2-9ECF-63327291F1E9}" destId="{28468BCF-A9C8-43C3-9F18-5C469AE555B0}" srcOrd="0" destOrd="0" presId="urn:microsoft.com/office/officeart/2016/7/layout/BasicLinearProcessNumbered"/>
    <dgm:cxn modelId="{82CA5EB3-D447-4515-91CB-7F1550C91716}" type="presParOf" srcId="{065FA237-DD70-46A6-B045-DEBB955E5323}" destId="{89D951FC-29A1-4058-8DCC-D32225BA7242}" srcOrd="0" destOrd="0" presId="urn:microsoft.com/office/officeart/2016/7/layout/BasicLinearProcessNumbered"/>
    <dgm:cxn modelId="{1BD39130-D240-4397-BD6C-59A4DDB7A535}" type="presParOf" srcId="{89D951FC-29A1-4058-8DCC-D32225BA7242}" destId="{C5943388-EDF0-4CF6-9246-35A4819AD419}" srcOrd="0" destOrd="0" presId="urn:microsoft.com/office/officeart/2016/7/layout/BasicLinearProcessNumbered"/>
    <dgm:cxn modelId="{E4679769-B6E0-48C4-89F8-075E1B7776E6}" type="presParOf" srcId="{89D951FC-29A1-4058-8DCC-D32225BA7242}" destId="{C6CD7DCA-C8F1-42A4-8827-757F235A5BFC}" srcOrd="1" destOrd="0" presId="urn:microsoft.com/office/officeart/2016/7/layout/BasicLinearProcessNumbered"/>
    <dgm:cxn modelId="{A598AD93-CCBE-457A-880F-9AF957DF461D}" type="presParOf" srcId="{89D951FC-29A1-4058-8DCC-D32225BA7242}" destId="{74B9715D-73C8-46F5-A7E0-CA53C8DC9849}" srcOrd="2" destOrd="0" presId="urn:microsoft.com/office/officeart/2016/7/layout/BasicLinearProcessNumbered"/>
    <dgm:cxn modelId="{9D6656C1-E3AF-4D3D-8F29-B42B282EE84D}" type="presParOf" srcId="{89D951FC-29A1-4058-8DCC-D32225BA7242}" destId="{50FF359F-BD6A-4A18-B14C-502F8289862F}" srcOrd="3" destOrd="0" presId="urn:microsoft.com/office/officeart/2016/7/layout/BasicLinearProcessNumbered"/>
    <dgm:cxn modelId="{9EB1C981-3789-44C8-957D-B67EF1316577}" type="presParOf" srcId="{065FA237-DD70-46A6-B045-DEBB955E5323}" destId="{3D34D732-D948-421E-B73E-68F0A37C6166}" srcOrd="1" destOrd="0" presId="urn:microsoft.com/office/officeart/2016/7/layout/BasicLinearProcessNumbered"/>
    <dgm:cxn modelId="{A2B39F55-8A6B-4368-B799-37D74661D901}" type="presParOf" srcId="{065FA237-DD70-46A6-B045-DEBB955E5323}" destId="{F4837A9C-AFCB-4C00-9011-3C21AAE53522}" srcOrd="2" destOrd="0" presId="urn:microsoft.com/office/officeart/2016/7/layout/BasicLinearProcessNumbered"/>
    <dgm:cxn modelId="{48B6EF61-EE02-4F5B-B732-18DFF9A25161}" type="presParOf" srcId="{F4837A9C-AFCB-4C00-9011-3C21AAE53522}" destId="{B0DE0BF0-83F7-4A15-A930-06AA2A8F8298}" srcOrd="0" destOrd="0" presId="urn:microsoft.com/office/officeart/2016/7/layout/BasicLinearProcessNumbered"/>
    <dgm:cxn modelId="{FF0A14FD-1CA2-4913-B868-BAFB98FD41BC}" type="presParOf" srcId="{F4837A9C-AFCB-4C00-9011-3C21AAE53522}" destId="{548632A0-7BF0-4FF0-9A98-838B69381E0C}" srcOrd="1" destOrd="0" presId="urn:microsoft.com/office/officeart/2016/7/layout/BasicLinearProcessNumbered"/>
    <dgm:cxn modelId="{E05F2ECD-2189-4C07-A310-CC79614C7184}" type="presParOf" srcId="{F4837A9C-AFCB-4C00-9011-3C21AAE53522}" destId="{05B464EE-90A8-4F18-AA2E-86D4BD36AF74}" srcOrd="2" destOrd="0" presId="urn:microsoft.com/office/officeart/2016/7/layout/BasicLinearProcessNumbered"/>
    <dgm:cxn modelId="{76C54C36-0A88-4D12-9671-C2BCA014BDCD}" type="presParOf" srcId="{F4837A9C-AFCB-4C00-9011-3C21AAE53522}" destId="{46362AEF-4D78-4C62-BE77-E18A735DBE5B}" srcOrd="3" destOrd="0" presId="urn:microsoft.com/office/officeart/2016/7/layout/BasicLinearProcessNumbered"/>
    <dgm:cxn modelId="{E3CF038A-519D-4EEE-92F3-672FDCE62221}" type="presParOf" srcId="{065FA237-DD70-46A6-B045-DEBB955E5323}" destId="{0F359321-FE67-4FF6-A604-56B65FFB6DC7}" srcOrd="3" destOrd="0" presId="urn:microsoft.com/office/officeart/2016/7/layout/BasicLinearProcessNumbered"/>
    <dgm:cxn modelId="{7F0B7728-EAAA-4348-ABF0-C1F2DB699183}" type="presParOf" srcId="{065FA237-DD70-46A6-B045-DEBB955E5323}" destId="{BED736C4-4D4C-4FCB-B787-5A835EF768F4}" srcOrd="4" destOrd="0" presId="urn:microsoft.com/office/officeart/2016/7/layout/BasicLinearProcessNumbered"/>
    <dgm:cxn modelId="{55FC146E-B00B-4D63-8582-A3E3981F25B5}" type="presParOf" srcId="{BED736C4-4D4C-4FCB-B787-5A835EF768F4}" destId="{28468BCF-A9C8-43C3-9F18-5C469AE555B0}" srcOrd="0" destOrd="0" presId="urn:microsoft.com/office/officeart/2016/7/layout/BasicLinearProcessNumbered"/>
    <dgm:cxn modelId="{6C4920D1-CD56-45F8-95DD-F2EB8CA742F6}" type="presParOf" srcId="{BED736C4-4D4C-4FCB-B787-5A835EF768F4}" destId="{227EAED1-7096-443A-9689-A5287BDD6350}" srcOrd="1" destOrd="0" presId="urn:microsoft.com/office/officeart/2016/7/layout/BasicLinearProcessNumbered"/>
    <dgm:cxn modelId="{CF2E6C4D-3B52-4AD6-9337-7A9C96D757F7}" type="presParOf" srcId="{BED736C4-4D4C-4FCB-B787-5A835EF768F4}" destId="{102B8784-670D-4FDD-846D-197085D6C386}" srcOrd="2" destOrd="0" presId="urn:microsoft.com/office/officeart/2016/7/layout/BasicLinearProcessNumbered"/>
    <dgm:cxn modelId="{B31CE76D-F035-471B-8145-6D14208DECEE}" type="presParOf" srcId="{BED736C4-4D4C-4FCB-B787-5A835EF768F4}" destId="{A6FC81B4-7880-48B8-9270-29B0A7FC0C0A}" srcOrd="3" destOrd="0" presId="urn:microsoft.com/office/officeart/2016/7/layout/BasicLinearProcessNumbered"/>
    <dgm:cxn modelId="{267CAB37-43EC-4FC2-AA55-EE940E022AA4}" type="presParOf" srcId="{065FA237-DD70-46A6-B045-DEBB955E5323}" destId="{4C0A2321-3C1E-4D4C-A30B-D54FFD0A2227}" srcOrd="5" destOrd="0" presId="urn:microsoft.com/office/officeart/2016/7/layout/BasicLinearProcessNumbered"/>
    <dgm:cxn modelId="{CDF6F1DB-25C0-4F54-8F42-E821D798BFA6}" type="presParOf" srcId="{065FA237-DD70-46A6-B045-DEBB955E5323}" destId="{813B634A-6634-45B6-A72A-37397016C7E9}" srcOrd="6" destOrd="0" presId="urn:microsoft.com/office/officeart/2016/7/layout/BasicLinearProcessNumbered"/>
    <dgm:cxn modelId="{9D73A2FE-7A1B-49B4-82F7-0C7A6C2B015D}" type="presParOf" srcId="{813B634A-6634-45B6-A72A-37397016C7E9}" destId="{92C31C4C-5A7B-40C6-8AE4-B0EEC50D7A15}" srcOrd="0" destOrd="0" presId="urn:microsoft.com/office/officeart/2016/7/layout/BasicLinearProcessNumbered"/>
    <dgm:cxn modelId="{938E8BFF-D86F-4F2A-8478-25B66EF7798B}" type="presParOf" srcId="{813B634A-6634-45B6-A72A-37397016C7E9}" destId="{C8DB09FA-1784-43B2-8C5D-587B13D2D54D}" srcOrd="1" destOrd="0" presId="urn:microsoft.com/office/officeart/2016/7/layout/BasicLinearProcessNumbered"/>
    <dgm:cxn modelId="{7A47101E-8EA5-404D-9672-E616FB8788FD}" type="presParOf" srcId="{813B634A-6634-45B6-A72A-37397016C7E9}" destId="{82273857-9CC4-454E-AD33-42081AC8A3C0}" srcOrd="2" destOrd="0" presId="urn:microsoft.com/office/officeart/2016/7/layout/BasicLinearProcessNumbered"/>
    <dgm:cxn modelId="{2D5777F5-494F-47A9-98C5-9618AD2A158A}" type="presParOf" srcId="{813B634A-6634-45B6-A72A-37397016C7E9}" destId="{07156599-B898-4655-AF7F-6D8AD2EAC7D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87402-8B05-4310-BA2B-268659840631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850C3AB-7EDE-4B70-B65E-17D131B92788}">
      <dgm:prSet custT="1"/>
      <dgm:spPr/>
      <dgm:t>
        <a:bodyPr/>
        <a:lstStyle/>
        <a:p>
          <a:r>
            <a:rPr lang="en-US" sz="1800" b="1" dirty="0">
              <a:solidFill>
                <a:schemeClr val="accent5"/>
              </a:solidFill>
            </a:rPr>
            <a:t>Document </a:t>
          </a:r>
          <a:r>
            <a:rPr lang="en-US" sz="1800" b="1" i="1" dirty="0">
              <a:solidFill>
                <a:schemeClr val="accent5"/>
              </a:solidFill>
            </a:rPr>
            <a:t>who</a:t>
          </a:r>
          <a:r>
            <a:rPr lang="en-US" sz="1800" b="1" dirty="0">
              <a:solidFill>
                <a:schemeClr val="accent5"/>
              </a:solidFill>
            </a:rPr>
            <a:t> makes medical decisions about your health care</a:t>
          </a:r>
        </a:p>
      </dgm:t>
    </dgm:pt>
    <dgm:pt modelId="{0A347B95-B21E-456A-A198-5B878E70B707}" type="parTrans" cxnId="{80F2EA51-BB76-4EE7-B56C-3CCE4AD890E3}">
      <dgm:prSet/>
      <dgm:spPr/>
      <dgm:t>
        <a:bodyPr/>
        <a:lstStyle/>
        <a:p>
          <a:endParaRPr lang="en-US"/>
        </a:p>
      </dgm:t>
    </dgm:pt>
    <dgm:pt modelId="{749F2922-D405-46A1-AE3F-7DA18C8C7432}" type="sibTrans" cxnId="{80F2EA51-BB76-4EE7-B56C-3CCE4AD890E3}">
      <dgm:prSet/>
      <dgm:spPr/>
      <dgm:t>
        <a:bodyPr/>
        <a:lstStyle/>
        <a:p>
          <a:endParaRPr lang="en-US"/>
        </a:p>
      </dgm:t>
    </dgm:pt>
    <dgm:pt modelId="{C8CE88A0-EC86-4377-8BA4-CBC6E651266D}">
      <dgm:prSet custT="1"/>
      <dgm:spPr/>
      <dgm:t>
        <a:bodyPr/>
        <a:lstStyle/>
        <a:p>
          <a:r>
            <a:rPr lang="en-US" sz="1800" b="1" dirty="0">
              <a:solidFill>
                <a:schemeClr val="accent5"/>
              </a:solidFill>
            </a:rPr>
            <a:t>Authorized to speak ONLY if you can’t</a:t>
          </a:r>
        </a:p>
      </dgm:t>
    </dgm:pt>
    <dgm:pt modelId="{2FEAC4E6-1D62-43AE-9793-CA977488735D}" type="parTrans" cxnId="{698D983C-6E66-4DD1-8F7D-C42362C17A63}">
      <dgm:prSet/>
      <dgm:spPr/>
      <dgm:t>
        <a:bodyPr/>
        <a:lstStyle/>
        <a:p>
          <a:endParaRPr lang="en-US"/>
        </a:p>
      </dgm:t>
    </dgm:pt>
    <dgm:pt modelId="{620A5BBB-0FD1-401B-8DE8-4B141D9A2848}" type="sibTrans" cxnId="{698D983C-6E66-4DD1-8F7D-C42362C17A63}">
      <dgm:prSet/>
      <dgm:spPr/>
      <dgm:t>
        <a:bodyPr/>
        <a:lstStyle/>
        <a:p>
          <a:endParaRPr lang="en-US"/>
        </a:p>
      </dgm:t>
    </dgm:pt>
    <dgm:pt modelId="{C9DDC19D-49B8-4B80-9BB3-1C68F32FCC30}">
      <dgm:prSet custT="1"/>
      <dgm:spPr/>
      <dgm:t>
        <a:bodyPr/>
        <a:lstStyle/>
        <a:p>
          <a:r>
            <a:rPr lang="en-US" sz="1800" b="1" dirty="0">
              <a:solidFill>
                <a:schemeClr val="accent5"/>
              </a:solidFill>
            </a:rPr>
            <a:t>May also be called a:</a:t>
          </a:r>
        </a:p>
      </dgm:t>
    </dgm:pt>
    <dgm:pt modelId="{BED57566-D7DB-4461-B6BB-0E256B62CE0E}" type="parTrans" cxnId="{53BC9A87-361B-4CF4-8B50-1AB1081779A3}">
      <dgm:prSet/>
      <dgm:spPr/>
      <dgm:t>
        <a:bodyPr/>
        <a:lstStyle/>
        <a:p>
          <a:endParaRPr lang="en-US"/>
        </a:p>
      </dgm:t>
    </dgm:pt>
    <dgm:pt modelId="{D601CD30-0BC1-4999-A90B-BAB891FA4273}" type="sibTrans" cxnId="{53BC9A87-361B-4CF4-8B50-1AB1081779A3}">
      <dgm:prSet/>
      <dgm:spPr/>
      <dgm:t>
        <a:bodyPr/>
        <a:lstStyle/>
        <a:p>
          <a:endParaRPr lang="en-US"/>
        </a:p>
      </dgm:t>
    </dgm:pt>
    <dgm:pt modelId="{CD1DAF43-80DC-4778-A503-FAA18734D5B9}">
      <dgm:prSet custT="1"/>
      <dgm:spPr/>
      <dgm:t>
        <a:bodyPr/>
        <a:lstStyle/>
        <a:p>
          <a:r>
            <a:rPr lang="en-US" sz="1800" dirty="0">
              <a:solidFill>
                <a:schemeClr val="accent5"/>
              </a:solidFill>
            </a:rPr>
            <a:t>health care proxy or agent </a:t>
          </a:r>
        </a:p>
      </dgm:t>
    </dgm:pt>
    <dgm:pt modelId="{FFA38F93-8C32-42B5-A147-BA273ECD781B}" type="parTrans" cxnId="{9A5FC065-3B3E-4E43-9C16-63BE23AED36D}">
      <dgm:prSet/>
      <dgm:spPr/>
      <dgm:t>
        <a:bodyPr/>
        <a:lstStyle/>
        <a:p>
          <a:endParaRPr lang="en-US"/>
        </a:p>
      </dgm:t>
    </dgm:pt>
    <dgm:pt modelId="{86D6872C-B3E6-4781-9443-B50541883057}" type="sibTrans" cxnId="{9A5FC065-3B3E-4E43-9C16-63BE23AED36D}">
      <dgm:prSet/>
      <dgm:spPr/>
      <dgm:t>
        <a:bodyPr/>
        <a:lstStyle/>
        <a:p>
          <a:endParaRPr lang="en-US"/>
        </a:p>
      </dgm:t>
    </dgm:pt>
    <dgm:pt modelId="{FD3CE1BD-8B14-47ED-BC14-32B7AAE2C97B}">
      <dgm:prSet custT="1"/>
      <dgm:spPr/>
      <dgm:t>
        <a:bodyPr/>
        <a:lstStyle/>
        <a:p>
          <a:r>
            <a:rPr lang="en-US" sz="1800" dirty="0">
              <a:solidFill>
                <a:schemeClr val="accent5"/>
              </a:solidFill>
            </a:rPr>
            <a:t>health care surrogate</a:t>
          </a:r>
        </a:p>
      </dgm:t>
    </dgm:pt>
    <dgm:pt modelId="{7E030B7C-9E82-47CD-A6AB-5961183D14F2}" type="parTrans" cxnId="{EB18C827-7CE4-4BD4-9392-562BDC5041BA}">
      <dgm:prSet/>
      <dgm:spPr/>
      <dgm:t>
        <a:bodyPr/>
        <a:lstStyle/>
        <a:p>
          <a:endParaRPr lang="en-US"/>
        </a:p>
      </dgm:t>
    </dgm:pt>
    <dgm:pt modelId="{81337479-F2DF-487C-B9DF-FFEB91FC52FC}" type="sibTrans" cxnId="{EB18C827-7CE4-4BD4-9392-562BDC5041BA}">
      <dgm:prSet/>
      <dgm:spPr/>
      <dgm:t>
        <a:bodyPr/>
        <a:lstStyle/>
        <a:p>
          <a:endParaRPr lang="en-US"/>
        </a:p>
      </dgm:t>
    </dgm:pt>
    <dgm:pt modelId="{ACFAA531-B9F3-4963-BE6A-C0CC9D0C867A}">
      <dgm:prSet custT="1"/>
      <dgm:spPr/>
      <dgm:t>
        <a:bodyPr/>
        <a:lstStyle/>
        <a:p>
          <a:r>
            <a:rPr lang="en-US" sz="1800" dirty="0">
              <a:solidFill>
                <a:schemeClr val="accent5"/>
              </a:solidFill>
            </a:rPr>
            <a:t>durable power of attorney for health care </a:t>
          </a:r>
        </a:p>
      </dgm:t>
    </dgm:pt>
    <dgm:pt modelId="{E63BD500-C7BB-4720-A48F-354CD1E703D7}" type="parTrans" cxnId="{0465A337-0E2A-49BC-A7BB-E61E473974AD}">
      <dgm:prSet/>
      <dgm:spPr/>
      <dgm:t>
        <a:bodyPr/>
        <a:lstStyle/>
        <a:p>
          <a:endParaRPr lang="en-US"/>
        </a:p>
      </dgm:t>
    </dgm:pt>
    <dgm:pt modelId="{3CA0FCFB-55B7-4EF7-AA17-20A7CB80A251}" type="sibTrans" cxnId="{0465A337-0E2A-49BC-A7BB-E61E473974AD}">
      <dgm:prSet/>
      <dgm:spPr/>
      <dgm:t>
        <a:bodyPr/>
        <a:lstStyle/>
        <a:p>
          <a:endParaRPr lang="en-US"/>
        </a:p>
      </dgm:t>
    </dgm:pt>
    <dgm:pt modelId="{9E984898-37FE-48B7-A678-A8305220719F}" type="pres">
      <dgm:prSet presAssocID="{55487402-8B05-4310-BA2B-268659840631}" presName="linear" presStyleCnt="0">
        <dgm:presLayoutVars>
          <dgm:dir/>
          <dgm:animLvl val="lvl"/>
          <dgm:resizeHandles val="exact"/>
        </dgm:presLayoutVars>
      </dgm:prSet>
      <dgm:spPr/>
    </dgm:pt>
    <dgm:pt modelId="{0EDB904C-D4AF-4479-ABE6-4218A2EDF2E3}" type="pres">
      <dgm:prSet presAssocID="{F850C3AB-7EDE-4B70-B65E-17D131B92788}" presName="parentLin" presStyleCnt="0"/>
      <dgm:spPr/>
    </dgm:pt>
    <dgm:pt modelId="{7BF59A9D-5CDB-4EEF-AE2C-ADAC742D4E07}" type="pres">
      <dgm:prSet presAssocID="{F850C3AB-7EDE-4B70-B65E-17D131B92788}" presName="parentLeftMargin" presStyleLbl="node1" presStyleIdx="0" presStyleCnt="3"/>
      <dgm:spPr/>
    </dgm:pt>
    <dgm:pt modelId="{5041D246-AB00-42A0-BC75-D3552D3447E2}" type="pres">
      <dgm:prSet presAssocID="{F850C3AB-7EDE-4B70-B65E-17D131B92788}" presName="parentText" presStyleLbl="node1" presStyleIdx="0" presStyleCnt="3" custScaleX="133458">
        <dgm:presLayoutVars>
          <dgm:chMax val="0"/>
          <dgm:bulletEnabled val="1"/>
        </dgm:presLayoutVars>
      </dgm:prSet>
      <dgm:spPr/>
    </dgm:pt>
    <dgm:pt modelId="{BD0B3E15-D351-4B00-B563-77DF58C2BB62}" type="pres">
      <dgm:prSet presAssocID="{F850C3AB-7EDE-4B70-B65E-17D131B92788}" presName="negativeSpace" presStyleCnt="0"/>
      <dgm:spPr/>
    </dgm:pt>
    <dgm:pt modelId="{A16D5B81-6E04-47D0-9BBC-79F6FB7FD6E1}" type="pres">
      <dgm:prSet presAssocID="{F850C3AB-7EDE-4B70-B65E-17D131B92788}" presName="childText" presStyleLbl="conFgAcc1" presStyleIdx="0" presStyleCnt="3">
        <dgm:presLayoutVars>
          <dgm:bulletEnabled val="1"/>
        </dgm:presLayoutVars>
      </dgm:prSet>
      <dgm:spPr/>
    </dgm:pt>
    <dgm:pt modelId="{D08ED37B-B17F-44AC-955E-07061A300553}" type="pres">
      <dgm:prSet presAssocID="{749F2922-D405-46A1-AE3F-7DA18C8C7432}" presName="spaceBetweenRectangles" presStyleCnt="0"/>
      <dgm:spPr/>
    </dgm:pt>
    <dgm:pt modelId="{1685704B-4AFD-4452-A42A-65847DA1137C}" type="pres">
      <dgm:prSet presAssocID="{C8CE88A0-EC86-4377-8BA4-CBC6E651266D}" presName="parentLin" presStyleCnt="0"/>
      <dgm:spPr/>
    </dgm:pt>
    <dgm:pt modelId="{243ABD7C-FBAB-4355-A844-D6B419B9EA88}" type="pres">
      <dgm:prSet presAssocID="{C8CE88A0-EC86-4377-8BA4-CBC6E651266D}" presName="parentLeftMargin" presStyleLbl="node1" presStyleIdx="0" presStyleCnt="3"/>
      <dgm:spPr/>
    </dgm:pt>
    <dgm:pt modelId="{C344DC74-22C5-41BE-8D47-F1E3FF86B1D7}" type="pres">
      <dgm:prSet presAssocID="{C8CE88A0-EC86-4377-8BA4-CBC6E651266D}" presName="parentText" presStyleLbl="node1" presStyleIdx="1" presStyleCnt="3" custScaleX="133458">
        <dgm:presLayoutVars>
          <dgm:chMax val="0"/>
          <dgm:bulletEnabled val="1"/>
        </dgm:presLayoutVars>
      </dgm:prSet>
      <dgm:spPr/>
    </dgm:pt>
    <dgm:pt modelId="{29C92133-DBBD-4F11-9F05-CF74C41E2B0F}" type="pres">
      <dgm:prSet presAssocID="{C8CE88A0-EC86-4377-8BA4-CBC6E651266D}" presName="negativeSpace" presStyleCnt="0"/>
      <dgm:spPr/>
    </dgm:pt>
    <dgm:pt modelId="{7E8ADF87-3766-4F4A-8CB3-DB651E40DA09}" type="pres">
      <dgm:prSet presAssocID="{C8CE88A0-EC86-4377-8BA4-CBC6E651266D}" presName="childText" presStyleLbl="conFgAcc1" presStyleIdx="1" presStyleCnt="3">
        <dgm:presLayoutVars>
          <dgm:bulletEnabled val="1"/>
        </dgm:presLayoutVars>
      </dgm:prSet>
      <dgm:spPr/>
    </dgm:pt>
    <dgm:pt modelId="{9974FEEC-59FE-4F90-972B-B86B7DADC2F5}" type="pres">
      <dgm:prSet presAssocID="{620A5BBB-0FD1-401B-8DE8-4B141D9A2848}" presName="spaceBetweenRectangles" presStyleCnt="0"/>
      <dgm:spPr/>
    </dgm:pt>
    <dgm:pt modelId="{D4DE1A7E-0EEB-4B16-9D53-8B40A0FD215B}" type="pres">
      <dgm:prSet presAssocID="{C9DDC19D-49B8-4B80-9BB3-1C68F32FCC30}" presName="parentLin" presStyleCnt="0"/>
      <dgm:spPr/>
    </dgm:pt>
    <dgm:pt modelId="{A7DE1064-E869-4117-83FB-F7C56276155E}" type="pres">
      <dgm:prSet presAssocID="{C9DDC19D-49B8-4B80-9BB3-1C68F32FCC30}" presName="parentLeftMargin" presStyleLbl="node1" presStyleIdx="1" presStyleCnt="3"/>
      <dgm:spPr/>
    </dgm:pt>
    <dgm:pt modelId="{9933A7F5-0B4A-4B84-8D46-4B8C2058476D}" type="pres">
      <dgm:prSet presAssocID="{C9DDC19D-49B8-4B80-9BB3-1C68F32FCC30}" presName="parentText" presStyleLbl="node1" presStyleIdx="2" presStyleCnt="3" custScaleX="133458">
        <dgm:presLayoutVars>
          <dgm:chMax val="0"/>
          <dgm:bulletEnabled val="1"/>
        </dgm:presLayoutVars>
      </dgm:prSet>
      <dgm:spPr/>
    </dgm:pt>
    <dgm:pt modelId="{B4E3DA0E-F741-49F6-8A60-504A9BAC7D9C}" type="pres">
      <dgm:prSet presAssocID="{C9DDC19D-49B8-4B80-9BB3-1C68F32FCC30}" presName="negativeSpace" presStyleCnt="0"/>
      <dgm:spPr/>
    </dgm:pt>
    <dgm:pt modelId="{EF4B9C02-C5E9-4429-9A94-A027A2D46C9B}" type="pres">
      <dgm:prSet presAssocID="{C9DDC19D-49B8-4B80-9BB3-1C68F32FCC3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B96217-2812-4E13-82D7-FD572E93C343}" type="presOf" srcId="{ACFAA531-B9F3-4963-BE6A-C0CC9D0C867A}" destId="{EF4B9C02-C5E9-4429-9A94-A027A2D46C9B}" srcOrd="0" destOrd="2" presId="urn:microsoft.com/office/officeart/2005/8/layout/list1"/>
    <dgm:cxn modelId="{EB18C827-7CE4-4BD4-9392-562BDC5041BA}" srcId="{C9DDC19D-49B8-4B80-9BB3-1C68F32FCC30}" destId="{FD3CE1BD-8B14-47ED-BC14-32B7AAE2C97B}" srcOrd="1" destOrd="0" parTransId="{7E030B7C-9E82-47CD-A6AB-5961183D14F2}" sibTransId="{81337479-F2DF-487C-B9DF-FFEB91FC52FC}"/>
    <dgm:cxn modelId="{85F1F135-1437-4B65-9414-8D122144D72A}" type="presOf" srcId="{55487402-8B05-4310-BA2B-268659840631}" destId="{9E984898-37FE-48B7-A678-A8305220719F}" srcOrd="0" destOrd="0" presId="urn:microsoft.com/office/officeart/2005/8/layout/list1"/>
    <dgm:cxn modelId="{0465A337-0E2A-49BC-A7BB-E61E473974AD}" srcId="{C9DDC19D-49B8-4B80-9BB3-1C68F32FCC30}" destId="{ACFAA531-B9F3-4963-BE6A-C0CC9D0C867A}" srcOrd="2" destOrd="0" parTransId="{E63BD500-C7BB-4720-A48F-354CD1E703D7}" sibTransId="{3CA0FCFB-55B7-4EF7-AA17-20A7CB80A251}"/>
    <dgm:cxn modelId="{698D983C-6E66-4DD1-8F7D-C42362C17A63}" srcId="{55487402-8B05-4310-BA2B-268659840631}" destId="{C8CE88A0-EC86-4377-8BA4-CBC6E651266D}" srcOrd="1" destOrd="0" parTransId="{2FEAC4E6-1D62-43AE-9793-CA977488735D}" sibTransId="{620A5BBB-0FD1-401B-8DE8-4B141D9A2848}"/>
    <dgm:cxn modelId="{9A5FC065-3B3E-4E43-9C16-63BE23AED36D}" srcId="{C9DDC19D-49B8-4B80-9BB3-1C68F32FCC30}" destId="{CD1DAF43-80DC-4778-A503-FAA18734D5B9}" srcOrd="0" destOrd="0" parTransId="{FFA38F93-8C32-42B5-A147-BA273ECD781B}" sibTransId="{86D6872C-B3E6-4781-9443-B50541883057}"/>
    <dgm:cxn modelId="{80F2EA51-BB76-4EE7-B56C-3CCE4AD890E3}" srcId="{55487402-8B05-4310-BA2B-268659840631}" destId="{F850C3AB-7EDE-4B70-B65E-17D131B92788}" srcOrd="0" destOrd="0" parTransId="{0A347B95-B21E-456A-A198-5B878E70B707}" sibTransId="{749F2922-D405-46A1-AE3F-7DA18C8C7432}"/>
    <dgm:cxn modelId="{53BC9A87-361B-4CF4-8B50-1AB1081779A3}" srcId="{55487402-8B05-4310-BA2B-268659840631}" destId="{C9DDC19D-49B8-4B80-9BB3-1C68F32FCC30}" srcOrd="2" destOrd="0" parTransId="{BED57566-D7DB-4461-B6BB-0E256B62CE0E}" sibTransId="{D601CD30-0BC1-4999-A90B-BAB891FA4273}"/>
    <dgm:cxn modelId="{EE40B890-C8BC-460E-B873-95FC798A5F49}" type="presOf" srcId="{C8CE88A0-EC86-4377-8BA4-CBC6E651266D}" destId="{C344DC74-22C5-41BE-8D47-F1E3FF86B1D7}" srcOrd="1" destOrd="0" presId="urn:microsoft.com/office/officeart/2005/8/layout/list1"/>
    <dgm:cxn modelId="{701D78E2-FEE5-4DB9-BFB2-E62A495DC8A9}" type="presOf" srcId="{C9DDC19D-49B8-4B80-9BB3-1C68F32FCC30}" destId="{9933A7F5-0B4A-4B84-8D46-4B8C2058476D}" srcOrd="1" destOrd="0" presId="urn:microsoft.com/office/officeart/2005/8/layout/list1"/>
    <dgm:cxn modelId="{170D93E3-5F08-4337-A9B4-876F66107EF9}" type="presOf" srcId="{F850C3AB-7EDE-4B70-B65E-17D131B92788}" destId="{5041D246-AB00-42A0-BC75-D3552D3447E2}" srcOrd="1" destOrd="0" presId="urn:microsoft.com/office/officeart/2005/8/layout/list1"/>
    <dgm:cxn modelId="{D4EA0EEB-E169-4907-8328-8232D6EDF031}" type="presOf" srcId="{CD1DAF43-80DC-4778-A503-FAA18734D5B9}" destId="{EF4B9C02-C5E9-4429-9A94-A027A2D46C9B}" srcOrd="0" destOrd="0" presId="urn:microsoft.com/office/officeart/2005/8/layout/list1"/>
    <dgm:cxn modelId="{71D42AED-915B-47BE-B64A-35C209CE291E}" type="presOf" srcId="{FD3CE1BD-8B14-47ED-BC14-32B7AAE2C97B}" destId="{EF4B9C02-C5E9-4429-9A94-A027A2D46C9B}" srcOrd="0" destOrd="1" presId="urn:microsoft.com/office/officeart/2005/8/layout/list1"/>
    <dgm:cxn modelId="{881D0BF1-5D63-451A-89DE-43A913E2DB4C}" type="presOf" srcId="{C9DDC19D-49B8-4B80-9BB3-1C68F32FCC30}" destId="{A7DE1064-E869-4117-83FB-F7C56276155E}" srcOrd="0" destOrd="0" presId="urn:microsoft.com/office/officeart/2005/8/layout/list1"/>
    <dgm:cxn modelId="{1DD70DF2-D433-4563-B571-6CA65728940F}" type="presOf" srcId="{C8CE88A0-EC86-4377-8BA4-CBC6E651266D}" destId="{243ABD7C-FBAB-4355-A844-D6B419B9EA88}" srcOrd="0" destOrd="0" presId="urn:microsoft.com/office/officeart/2005/8/layout/list1"/>
    <dgm:cxn modelId="{200772F5-8206-4AB6-893E-8F8F1068049D}" type="presOf" srcId="{F850C3AB-7EDE-4B70-B65E-17D131B92788}" destId="{7BF59A9D-5CDB-4EEF-AE2C-ADAC742D4E07}" srcOrd="0" destOrd="0" presId="urn:microsoft.com/office/officeart/2005/8/layout/list1"/>
    <dgm:cxn modelId="{6D5A3091-EC5D-4A4C-8413-F8CCACE770B7}" type="presParOf" srcId="{9E984898-37FE-48B7-A678-A8305220719F}" destId="{0EDB904C-D4AF-4479-ABE6-4218A2EDF2E3}" srcOrd="0" destOrd="0" presId="urn:microsoft.com/office/officeart/2005/8/layout/list1"/>
    <dgm:cxn modelId="{05AE9328-72E3-43E6-AB84-6F09121E1DE9}" type="presParOf" srcId="{0EDB904C-D4AF-4479-ABE6-4218A2EDF2E3}" destId="{7BF59A9D-5CDB-4EEF-AE2C-ADAC742D4E07}" srcOrd="0" destOrd="0" presId="urn:microsoft.com/office/officeart/2005/8/layout/list1"/>
    <dgm:cxn modelId="{2AD49D82-55CE-455A-8023-BD0B5B8CE77D}" type="presParOf" srcId="{0EDB904C-D4AF-4479-ABE6-4218A2EDF2E3}" destId="{5041D246-AB00-42A0-BC75-D3552D3447E2}" srcOrd="1" destOrd="0" presId="urn:microsoft.com/office/officeart/2005/8/layout/list1"/>
    <dgm:cxn modelId="{0A991BCE-440C-4BE4-9CAE-AC03008992AE}" type="presParOf" srcId="{9E984898-37FE-48B7-A678-A8305220719F}" destId="{BD0B3E15-D351-4B00-B563-77DF58C2BB62}" srcOrd="1" destOrd="0" presId="urn:microsoft.com/office/officeart/2005/8/layout/list1"/>
    <dgm:cxn modelId="{21459EB6-CB4F-47F5-A107-1F962739BD37}" type="presParOf" srcId="{9E984898-37FE-48B7-A678-A8305220719F}" destId="{A16D5B81-6E04-47D0-9BBC-79F6FB7FD6E1}" srcOrd="2" destOrd="0" presId="urn:microsoft.com/office/officeart/2005/8/layout/list1"/>
    <dgm:cxn modelId="{0B17E998-8310-45D3-BEDD-35849169980C}" type="presParOf" srcId="{9E984898-37FE-48B7-A678-A8305220719F}" destId="{D08ED37B-B17F-44AC-955E-07061A300553}" srcOrd="3" destOrd="0" presId="urn:microsoft.com/office/officeart/2005/8/layout/list1"/>
    <dgm:cxn modelId="{14DFBAEF-3E77-400E-A0E1-8AA66440878D}" type="presParOf" srcId="{9E984898-37FE-48B7-A678-A8305220719F}" destId="{1685704B-4AFD-4452-A42A-65847DA1137C}" srcOrd="4" destOrd="0" presId="urn:microsoft.com/office/officeart/2005/8/layout/list1"/>
    <dgm:cxn modelId="{062F56C6-C767-4868-BB48-FBE2BCFEC128}" type="presParOf" srcId="{1685704B-4AFD-4452-A42A-65847DA1137C}" destId="{243ABD7C-FBAB-4355-A844-D6B419B9EA88}" srcOrd="0" destOrd="0" presId="urn:microsoft.com/office/officeart/2005/8/layout/list1"/>
    <dgm:cxn modelId="{A1DC4C56-8F76-4BA2-9F70-04B61A0C3A6A}" type="presParOf" srcId="{1685704B-4AFD-4452-A42A-65847DA1137C}" destId="{C344DC74-22C5-41BE-8D47-F1E3FF86B1D7}" srcOrd="1" destOrd="0" presId="urn:microsoft.com/office/officeart/2005/8/layout/list1"/>
    <dgm:cxn modelId="{4E8FC1D6-D7CE-4A53-A0EC-F451D1D0579C}" type="presParOf" srcId="{9E984898-37FE-48B7-A678-A8305220719F}" destId="{29C92133-DBBD-4F11-9F05-CF74C41E2B0F}" srcOrd="5" destOrd="0" presId="urn:microsoft.com/office/officeart/2005/8/layout/list1"/>
    <dgm:cxn modelId="{1E0BFD13-B5D0-4D79-9B8C-B329198D1FD3}" type="presParOf" srcId="{9E984898-37FE-48B7-A678-A8305220719F}" destId="{7E8ADF87-3766-4F4A-8CB3-DB651E40DA09}" srcOrd="6" destOrd="0" presId="urn:microsoft.com/office/officeart/2005/8/layout/list1"/>
    <dgm:cxn modelId="{312A6405-9864-408F-B638-7FE35AC78039}" type="presParOf" srcId="{9E984898-37FE-48B7-A678-A8305220719F}" destId="{9974FEEC-59FE-4F90-972B-B86B7DADC2F5}" srcOrd="7" destOrd="0" presId="urn:microsoft.com/office/officeart/2005/8/layout/list1"/>
    <dgm:cxn modelId="{DB9C96D8-57D9-4D2E-90E5-46761E28EDFA}" type="presParOf" srcId="{9E984898-37FE-48B7-A678-A8305220719F}" destId="{D4DE1A7E-0EEB-4B16-9D53-8B40A0FD215B}" srcOrd="8" destOrd="0" presId="urn:microsoft.com/office/officeart/2005/8/layout/list1"/>
    <dgm:cxn modelId="{816FBFF2-24B8-4051-B423-0F689D5E4FD1}" type="presParOf" srcId="{D4DE1A7E-0EEB-4B16-9D53-8B40A0FD215B}" destId="{A7DE1064-E869-4117-83FB-F7C56276155E}" srcOrd="0" destOrd="0" presId="urn:microsoft.com/office/officeart/2005/8/layout/list1"/>
    <dgm:cxn modelId="{D9A4345F-9186-402F-A8A1-86DF3271CAC6}" type="presParOf" srcId="{D4DE1A7E-0EEB-4B16-9D53-8B40A0FD215B}" destId="{9933A7F5-0B4A-4B84-8D46-4B8C2058476D}" srcOrd="1" destOrd="0" presId="urn:microsoft.com/office/officeart/2005/8/layout/list1"/>
    <dgm:cxn modelId="{9B1E520B-0D3C-48B3-A4F4-925E58ED7788}" type="presParOf" srcId="{9E984898-37FE-48B7-A678-A8305220719F}" destId="{B4E3DA0E-F741-49F6-8A60-504A9BAC7D9C}" srcOrd="9" destOrd="0" presId="urn:microsoft.com/office/officeart/2005/8/layout/list1"/>
    <dgm:cxn modelId="{5125F530-81E6-4FA6-9273-F2CE2EC5DE87}" type="presParOf" srcId="{9E984898-37FE-48B7-A678-A8305220719F}" destId="{EF4B9C02-C5E9-4429-9A94-A027A2D46C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21EEE6-CA95-4347-93BF-9B2DBEA64701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42FBCEE-CE2C-4E78-8492-A22AF90F747F}">
      <dgm:prSet/>
      <dgm:spPr/>
      <dgm:t>
        <a:bodyPr/>
        <a:lstStyle/>
        <a:p>
          <a:r>
            <a:rPr lang="en-US" b="1" i="0" dirty="0">
              <a:latin typeface="+mj-lt"/>
            </a:rPr>
            <a:t>Complete your advance directive</a:t>
          </a:r>
        </a:p>
      </dgm:t>
    </dgm:pt>
    <dgm:pt modelId="{0A267BFD-7978-4850-B399-0943C3770D44}" type="parTrans" cxnId="{B4276965-BB99-41B7-8ACF-1C5826DC715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6E5B715-C878-4A3A-9907-D667771EC65D}" type="sibTrans" cxnId="{B4276965-BB99-41B7-8ACF-1C5826DC7154}">
      <dgm:prSet phldrT="1" phldr="0"/>
      <dgm:spPr/>
      <dgm:t>
        <a:bodyPr/>
        <a:lstStyle/>
        <a:p>
          <a:r>
            <a:rPr lang="en-US">
              <a:latin typeface="+mj-lt"/>
            </a:rPr>
            <a:t>1</a:t>
          </a:r>
          <a:endParaRPr lang="en-US" dirty="0">
            <a:latin typeface="+mj-lt"/>
          </a:endParaRPr>
        </a:p>
      </dgm:t>
    </dgm:pt>
    <dgm:pt modelId="{C425C038-2E28-4F25-A26A-D4F261E45E03}">
      <dgm:prSet/>
      <dgm:spPr/>
      <dgm:t>
        <a:bodyPr/>
        <a:lstStyle/>
        <a:p>
          <a:r>
            <a:rPr lang="en-US" b="1" i="0" dirty="0">
              <a:latin typeface="+mj-lt"/>
            </a:rPr>
            <a:t>Encourage others to do the same</a:t>
          </a:r>
        </a:p>
      </dgm:t>
    </dgm:pt>
    <dgm:pt modelId="{DFB980BB-598C-4C81-9B77-74E1CD09764C}" type="parTrans" cxnId="{CD0F8E7F-5713-4050-AE3C-028C2DD8D0D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159F888-7C76-4F0C-B33D-DCF4B69D3E3A}" type="sibTrans" cxnId="{CD0F8E7F-5713-4050-AE3C-028C2DD8D0D1}">
      <dgm:prSet phldrT="2" phldr="0"/>
      <dgm:spPr/>
      <dgm:t>
        <a:bodyPr/>
        <a:lstStyle/>
        <a:p>
          <a:r>
            <a:rPr lang="en-US">
              <a:latin typeface="+mj-lt"/>
            </a:rPr>
            <a:t>2</a:t>
          </a:r>
        </a:p>
      </dgm:t>
    </dgm:pt>
    <dgm:pt modelId="{7A248607-22EF-4AA2-9ECF-63327291F1E9}">
      <dgm:prSet custT="1"/>
      <dgm:spPr/>
      <dgm:t>
        <a:bodyPr/>
        <a:lstStyle/>
        <a:p>
          <a:r>
            <a:rPr lang="en-US" sz="1800" b="1" dirty="0">
              <a:latin typeface="+mj-lt"/>
            </a:rPr>
            <a:t>Join local efforts to promote National Healthcare Decisions Day</a:t>
          </a:r>
        </a:p>
      </dgm:t>
    </dgm:pt>
    <dgm:pt modelId="{76656893-C19C-4C58-B658-1218184E95DF}" type="parTrans" cxnId="{6F2508B6-D369-4922-95B8-A6743C7E2D8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3CE3794-12F1-438D-965A-31D4DBC185B5}" type="sibTrans" cxnId="{6F2508B6-D369-4922-95B8-A6743C7E2D80}">
      <dgm:prSet phldrT="3" phldr="0"/>
      <dgm:spPr/>
      <dgm:t>
        <a:bodyPr/>
        <a:lstStyle/>
        <a:p>
          <a:r>
            <a:rPr lang="en-US">
              <a:latin typeface="+mj-lt"/>
            </a:rPr>
            <a:t>3</a:t>
          </a:r>
        </a:p>
      </dgm:t>
    </dgm:pt>
    <dgm:pt modelId="{065FA237-DD70-46A6-B045-DEBB955E5323}" type="pres">
      <dgm:prSet presAssocID="{1B21EEE6-CA95-4347-93BF-9B2DBEA64701}" presName="Name0" presStyleCnt="0">
        <dgm:presLayoutVars>
          <dgm:animLvl val="lvl"/>
          <dgm:resizeHandles val="exact"/>
        </dgm:presLayoutVars>
      </dgm:prSet>
      <dgm:spPr/>
    </dgm:pt>
    <dgm:pt modelId="{89D951FC-29A1-4058-8DCC-D32225BA7242}" type="pres">
      <dgm:prSet presAssocID="{B42FBCEE-CE2C-4E78-8492-A22AF90F747F}" presName="compositeNode" presStyleCnt="0">
        <dgm:presLayoutVars>
          <dgm:bulletEnabled val="1"/>
        </dgm:presLayoutVars>
      </dgm:prSet>
      <dgm:spPr/>
    </dgm:pt>
    <dgm:pt modelId="{C5943388-EDF0-4CF6-9246-35A4819AD419}" type="pres">
      <dgm:prSet presAssocID="{B42FBCEE-CE2C-4E78-8492-A22AF90F747F}" presName="bgRect" presStyleLbl="bgAccFollowNode1" presStyleIdx="0" presStyleCnt="3"/>
      <dgm:spPr/>
    </dgm:pt>
    <dgm:pt modelId="{C6CD7DCA-C8F1-42A4-8827-757F235A5BFC}" type="pres">
      <dgm:prSet presAssocID="{C6E5B715-C878-4A3A-9907-D667771EC65D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4B9715D-73C8-46F5-A7E0-CA53C8DC9849}" type="pres">
      <dgm:prSet presAssocID="{B42FBCEE-CE2C-4E78-8492-A22AF90F747F}" presName="bottomLine" presStyleLbl="alignNode1" presStyleIdx="1" presStyleCnt="6">
        <dgm:presLayoutVars/>
      </dgm:prSet>
      <dgm:spPr/>
    </dgm:pt>
    <dgm:pt modelId="{50FF359F-BD6A-4A18-B14C-502F8289862F}" type="pres">
      <dgm:prSet presAssocID="{B42FBCEE-CE2C-4E78-8492-A22AF90F747F}" presName="nodeText" presStyleLbl="bgAccFollowNode1" presStyleIdx="0" presStyleCnt="3">
        <dgm:presLayoutVars>
          <dgm:bulletEnabled val="1"/>
        </dgm:presLayoutVars>
      </dgm:prSet>
      <dgm:spPr/>
    </dgm:pt>
    <dgm:pt modelId="{3D34D732-D948-421E-B73E-68F0A37C6166}" type="pres">
      <dgm:prSet presAssocID="{C6E5B715-C878-4A3A-9907-D667771EC65D}" presName="sibTrans" presStyleCnt="0"/>
      <dgm:spPr/>
    </dgm:pt>
    <dgm:pt modelId="{F4837A9C-AFCB-4C00-9011-3C21AAE53522}" type="pres">
      <dgm:prSet presAssocID="{C425C038-2E28-4F25-A26A-D4F261E45E03}" presName="compositeNode" presStyleCnt="0">
        <dgm:presLayoutVars>
          <dgm:bulletEnabled val="1"/>
        </dgm:presLayoutVars>
      </dgm:prSet>
      <dgm:spPr/>
    </dgm:pt>
    <dgm:pt modelId="{B0DE0BF0-83F7-4A15-A930-06AA2A8F8298}" type="pres">
      <dgm:prSet presAssocID="{C425C038-2E28-4F25-A26A-D4F261E45E03}" presName="bgRect" presStyleLbl="bgAccFollowNode1" presStyleIdx="1" presStyleCnt="3"/>
      <dgm:spPr/>
    </dgm:pt>
    <dgm:pt modelId="{548632A0-7BF0-4FF0-9A98-838B69381E0C}" type="pres">
      <dgm:prSet presAssocID="{D159F888-7C76-4F0C-B33D-DCF4B69D3E3A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05B464EE-90A8-4F18-AA2E-86D4BD36AF74}" type="pres">
      <dgm:prSet presAssocID="{C425C038-2E28-4F25-A26A-D4F261E45E03}" presName="bottomLine" presStyleLbl="alignNode1" presStyleIdx="3" presStyleCnt="6">
        <dgm:presLayoutVars/>
      </dgm:prSet>
      <dgm:spPr/>
    </dgm:pt>
    <dgm:pt modelId="{46362AEF-4D78-4C62-BE77-E18A735DBE5B}" type="pres">
      <dgm:prSet presAssocID="{C425C038-2E28-4F25-A26A-D4F261E45E03}" presName="nodeText" presStyleLbl="bgAccFollowNode1" presStyleIdx="1" presStyleCnt="3">
        <dgm:presLayoutVars>
          <dgm:bulletEnabled val="1"/>
        </dgm:presLayoutVars>
      </dgm:prSet>
      <dgm:spPr/>
    </dgm:pt>
    <dgm:pt modelId="{0F359321-FE67-4FF6-A604-56B65FFB6DC7}" type="pres">
      <dgm:prSet presAssocID="{D159F888-7C76-4F0C-B33D-DCF4B69D3E3A}" presName="sibTrans" presStyleCnt="0"/>
      <dgm:spPr/>
    </dgm:pt>
    <dgm:pt modelId="{BED736C4-4D4C-4FCB-B787-5A835EF768F4}" type="pres">
      <dgm:prSet presAssocID="{7A248607-22EF-4AA2-9ECF-63327291F1E9}" presName="compositeNode" presStyleCnt="0">
        <dgm:presLayoutVars>
          <dgm:bulletEnabled val="1"/>
        </dgm:presLayoutVars>
      </dgm:prSet>
      <dgm:spPr/>
    </dgm:pt>
    <dgm:pt modelId="{28468BCF-A9C8-43C3-9F18-5C469AE555B0}" type="pres">
      <dgm:prSet presAssocID="{7A248607-22EF-4AA2-9ECF-63327291F1E9}" presName="bgRect" presStyleLbl="bgAccFollowNode1" presStyleIdx="2" presStyleCnt="3"/>
      <dgm:spPr/>
    </dgm:pt>
    <dgm:pt modelId="{227EAED1-7096-443A-9689-A5287BDD6350}" type="pres">
      <dgm:prSet presAssocID="{33CE3794-12F1-438D-965A-31D4DBC185B5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02B8784-670D-4FDD-846D-197085D6C386}" type="pres">
      <dgm:prSet presAssocID="{7A248607-22EF-4AA2-9ECF-63327291F1E9}" presName="bottomLine" presStyleLbl="alignNode1" presStyleIdx="5" presStyleCnt="6">
        <dgm:presLayoutVars/>
      </dgm:prSet>
      <dgm:spPr/>
    </dgm:pt>
    <dgm:pt modelId="{A6FC81B4-7880-48B8-9270-29B0A7FC0C0A}" type="pres">
      <dgm:prSet presAssocID="{7A248607-22EF-4AA2-9ECF-63327291F1E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5C23F718-2A5D-4AB3-88C7-2EF036B1A721}" type="presOf" srcId="{C425C038-2E28-4F25-A26A-D4F261E45E03}" destId="{B0DE0BF0-83F7-4A15-A930-06AA2A8F8298}" srcOrd="0" destOrd="0" presId="urn:microsoft.com/office/officeart/2016/7/layout/BasicLinearProcessNumbered"/>
    <dgm:cxn modelId="{58E7E21C-D9D9-4D1A-99DE-0220A1B53EB1}" type="presOf" srcId="{B42FBCEE-CE2C-4E78-8492-A22AF90F747F}" destId="{50FF359F-BD6A-4A18-B14C-502F8289862F}" srcOrd="1" destOrd="0" presId="urn:microsoft.com/office/officeart/2016/7/layout/BasicLinearProcessNumbered"/>
    <dgm:cxn modelId="{B4276965-BB99-41B7-8ACF-1C5826DC7154}" srcId="{1B21EEE6-CA95-4347-93BF-9B2DBEA64701}" destId="{B42FBCEE-CE2C-4E78-8492-A22AF90F747F}" srcOrd="0" destOrd="0" parTransId="{0A267BFD-7978-4850-B399-0943C3770D44}" sibTransId="{C6E5B715-C878-4A3A-9907-D667771EC65D}"/>
    <dgm:cxn modelId="{2131E966-0A1D-4FA3-98D7-B951E4E5E137}" type="presOf" srcId="{7A248607-22EF-4AA2-9ECF-63327291F1E9}" destId="{A6FC81B4-7880-48B8-9270-29B0A7FC0C0A}" srcOrd="1" destOrd="0" presId="urn:microsoft.com/office/officeart/2016/7/layout/BasicLinearProcessNumbered"/>
    <dgm:cxn modelId="{CD0F8E7F-5713-4050-AE3C-028C2DD8D0D1}" srcId="{1B21EEE6-CA95-4347-93BF-9B2DBEA64701}" destId="{C425C038-2E28-4F25-A26A-D4F261E45E03}" srcOrd="1" destOrd="0" parTransId="{DFB980BB-598C-4C81-9B77-74E1CD09764C}" sibTransId="{D159F888-7C76-4F0C-B33D-DCF4B69D3E3A}"/>
    <dgm:cxn modelId="{9A2E7884-8888-4F15-83F1-CC64D1D96B24}" type="presOf" srcId="{C425C038-2E28-4F25-A26A-D4F261E45E03}" destId="{46362AEF-4D78-4C62-BE77-E18A735DBE5B}" srcOrd="1" destOrd="0" presId="urn:microsoft.com/office/officeart/2016/7/layout/BasicLinearProcessNumbered"/>
    <dgm:cxn modelId="{141B2999-4806-441F-92ED-D5E358B2DBDF}" type="presOf" srcId="{C6E5B715-C878-4A3A-9907-D667771EC65D}" destId="{C6CD7DCA-C8F1-42A4-8827-757F235A5BFC}" srcOrd="0" destOrd="0" presId="urn:microsoft.com/office/officeart/2016/7/layout/BasicLinearProcessNumbered"/>
    <dgm:cxn modelId="{CD1125AC-8525-4EE1-A452-F70D4012F6B3}" type="presOf" srcId="{33CE3794-12F1-438D-965A-31D4DBC185B5}" destId="{227EAED1-7096-443A-9689-A5287BDD6350}" srcOrd="0" destOrd="0" presId="urn:microsoft.com/office/officeart/2016/7/layout/BasicLinearProcessNumbered"/>
    <dgm:cxn modelId="{6F2508B6-D369-4922-95B8-A6743C7E2D80}" srcId="{1B21EEE6-CA95-4347-93BF-9B2DBEA64701}" destId="{7A248607-22EF-4AA2-9ECF-63327291F1E9}" srcOrd="2" destOrd="0" parTransId="{76656893-C19C-4C58-B658-1218184E95DF}" sibTransId="{33CE3794-12F1-438D-965A-31D4DBC185B5}"/>
    <dgm:cxn modelId="{DB27F9BE-269D-4CD1-86FE-50188AD1CD0E}" type="presOf" srcId="{1B21EEE6-CA95-4347-93BF-9B2DBEA64701}" destId="{065FA237-DD70-46A6-B045-DEBB955E5323}" srcOrd="0" destOrd="0" presId="urn:microsoft.com/office/officeart/2016/7/layout/BasicLinearProcessNumbered"/>
    <dgm:cxn modelId="{C42BB8C0-8B9C-48C7-8CB3-853982A52B6B}" type="presOf" srcId="{B42FBCEE-CE2C-4E78-8492-A22AF90F747F}" destId="{C5943388-EDF0-4CF6-9246-35A4819AD419}" srcOrd="0" destOrd="0" presId="urn:microsoft.com/office/officeart/2016/7/layout/BasicLinearProcessNumbered"/>
    <dgm:cxn modelId="{38231FD5-A596-4FD9-8878-689B3008D122}" type="presOf" srcId="{D159F888-7C76-4F0C-B33D-DCF4B69D3E3A}" destId="{548632A0-7BF0-4FF0-9A98-838B69381E0C}" srcOrd="0" destOrd="0" presId="urn:microsoft.com/office/officeart/2016/7/layout/BasicLinearProcessNumbered"/>
    <dgm:cxn modelId="{87ABF0F7-2F53-4159-B704-853153A0CB99}" type="presOf" srcId="{7A248607-22EF-4AA2-9ECF-63327291F1E9}" destId="{28468BCF-A9C8-43C3-9F18-5C469AE555B0}" srcOrd="0" destOrd="0" presId="urn:microsoft.com/office/officeart/2016/7/layout/BasicLinearProcessNumbered"/>
    <dgm:cxn modelId="{82CA5EB3-D447-4515-91CB-7F1550C91716}" type="presParOf" srcId="{065FA237-DD70-46A6-B045-DEBB955E5323}" destId="{89D951FC-29A1-4058-8DCC-D32225BA7242}" srcOrd="0" destOrd="0" presId="urn:microsoft.com/office/officeart/2016/7/layout/BasicLinearProcessNumbered"/>
    <dgm:cxn modelId="{1BD39130-D240-4397-BD6C-59A4DDB7A535}" type="presParOf" srcId="{89D951FC-29A1-4058-8DCC-D32225BA7242}" destId="{C5943388-EDF0-4CF6-9246-35A4819AD419}" srcOrd="0" destOrd="0" presId="urn:microsoft.com/office/officeart/2016/7/layout/BasicLinearProcessNumbered"/>
    <dgm:cxn modelId="{E4679769-B6E0-48C4-89F8-075E1B7776E6}" type="presParOf" srcId="{89D951FC-29A1-4058-8DCC-D32225BA7242}" destId="{C6CD7DCA-C8F1-42A4-8827-757F235A5BFC}" srcOrd="1" destOrd="0" presId="urn:microsoft.com/office/officeart/2016/7/layout/BasicLinearProcessNumbered"/>
    <dgm:cxn modelId="{A598AD93-CCBE-457A-880F-9AF957DF461D}" type="presParOf" srcId="{89D951FC-29A1-4058-8DCC-D32225BA7242}" destId="{74B9715D-73C8-46F5-A7E0-CA53C8DC9849}" srcOrd="2" destOrd="0" presId="urn:microsoft.com/office/officeart/2016/7/layout/BasicLinearProcessNumbered"/>
    <dgm:cxn modelId="{9D6656C1-E3AF-4D3D-8F29-B42B282EE84D}" type="presParOf" srcId="{89D951FC-29A1-4058-8DCC-D32225BA7242}" destId="{50FF359F-BD6A-4A18-B14C-502F8289862F}" srcOrd="3" destOrd="0" presId="urn:microsoft.com/office/officeart/2016/7/layout/BasicLinearProcessNumbered"/>
    <dgm:cxn modelId="{9EB1C981-3789-44C8-957D-B67EF1316577}" type="presParOf" srcId="{065FA237-DD70-46A6-B045-DEBB955E5323}" destId="{3D34D732-D948-421E-B73E-68F0A37C6166}" srcOrd="1" destOrd="0" presId="urn:microsoft.com/office/officeart/2016/7/layout/BasicLinearProcessNumbered"/>
    <dgm:cxn modelId="{A2B39F55-8A6B-4368-B799-37D74661D901}" type="presParOf" srcId="{065FA237-DD70-46A6-B045-DEBB955E5323}" destId="{F4837A9C-AFCB-4C00-9011-3C21AAE53522}" srcOrd="2" destOrd="0" presId="urn:microsoft.com/office/officeart/2016/7/layout/BasicLinearProcessNumbered"/>
    <dgm:cxn modelId="{48B6EF61-EE02-4F5B-B732-18DFF9A25161}" type="presParOf" srcId="{F4837A9C-AFCB-4C00-9011-3C21AAE53522}" destId="{B0DE0BF0-83F7-4A15-A930-06AA2A8F8298}" srcOrd="0" destOrd="0" presId="urn:microsoft.com/office/officeart/2016/7/layout/BasicLinearProcessNumbered"/>
    <dgm:cxn modelId="{FF0A14FD-1CA2-4913-B868-BAFB98FD41BC}" type="presParOf" srcId="{F4837A9C-AFCB-4C00-9011-3C21AAE53522}" destId="{548632A0-7BF0-4FF0-9A98-838B69381E0C}" srcOrd="1" destOrd="0" presId="urn:microsoft.com/office/officeart/2016/7/layout/BasicLinearProcessNumbered"/>
    <dgm:cxn modelId="{E05F2ECD-2189-4C07-A310-CC79614C7184}" type="presParOf" srcId="{F4837A9C-AFCB-4C00-9011-3C21AAE53522}" destId="{05B464EE-90A8-4F18-AA2E-86D4BD36AF74}" srcOrd="2" destOrd="0" presId="urn:microsoft.com/office/officeart/2016/7/layout/BasicLinearProcessNumbered"/>
    <dgm:cxn modelId="{76C54C36-0A88-4D12-9671-C2BCA014BDCD}" type="presParOf" srcId="{F4837A9C-AFCB-4C00-9011-3C21AAE53522}" destId="{46362AEF-4D78-4C62-BE77-E18A735DBE5B}" srcOrd="3" destOrd="0" presId="urn:microsoft.com/office/officeart/2016/7/layout/BasicLinearProcessNumbered"/>
    <dgm:cxn modelId="{E3CF038A-519D-4EEE-92F3-672FDCE62221}" type="presParOf" srcId="{065FA237-DD70-46A6-B045-DEBB955E5323}" destId="{0F359321-FE67-4FF6-A604-56B65FFB6DC7}" srcOrd="3" destOrd="0" presId="urn:microsoft.com/office/officeart/2016/7/layout/BasicLinearProcessNumbered"/>
    <dgm:cxn modelId="{7F0B7728-EAAA-4348-ABF0-C1F2DB699183}" type="presParOf" srcId="{065FA237-DD70-46A6-B045-DEBB955E5323}" destId="{BED736C4-4D4C-4FCB-B787-5A835EF768F4}" srcOrd="4" destOrd="0" presId="urn:microsoft.com/office/officeart/2016/7/layout/BasicLinearProcessNumbered"/>
    <dgm:cxn modelId="{55FC146E-B00B-4D63-8582-A3E3981F25B5}" type="presParOf" srcId="{BED736C4-4D4C-4FCB-B787-5A835EF768F4}" destId="{28468BCF-A9C8-43C3-9F18-5C469AE555B0}" srcOrd="0" destOrd="0" presId="urn:microsoft.com/office/officeart/2016/7/layout/BasicLinearProcessNumbered"/>
    <dgm:cxn modelId="{6C4920D1-CD56-45F8-95DD-F2EB8CA742F6}" type="presParOf" srcId="{BED736C4-4D4C-4FCB-B787-5A835EF768F4}" destId="{227EAED1-7096-443A-9689-A5287BDD6350}" srcOrd="1" destOrd="0" presId="urn:microsoft.com/office/officeart/2016/7/layout/BasicLinearProcessNumbered"/>
    <dgm:cxn modelId="{CF2E6C4D-3B52-4AD6-9337-7A9C96D757F7}" type="presParOf" srcId="{BED736C4-4D4C-4FCB-B787-5A835EF768F4}" destId="{102B8784-670D-4FDD-846D-197085D6C386}" srcOrd="2" destOrd="0" presId="urn:microsoft.com/office/officeart/2016/7/layout/BasicLinearProcessNumbered"/>
    <dgm:cxn modelId="{B31CE76D-F035-471B-8145-6D14208DECEE}" type="presParOf" srcId="{BED736C4-4D4C-4FCB-B787-5A835EF768F4}" destId="{A6FC81B4-7880-48B8-9270-29B0A7FC0C0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E3D9C-4777-4EEE-B3F8-5198AA5FEC3D}">
      <dsp:nvSpPr>
        <dsp:cNvPr id="0" name=""/>
        <dsp:cNvSpPr/>
      </dsp:nvSpPr>
      <dsp:spPr>
        <a:xfrm>
          <a:off x="80683" y="716912"/>
          <a:ext cx="1285361" cy="128536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5C4A8-9B4E-4B60-AABF-9F1385C1D7F0}">
      <dsp:nvSpPr>
        <dsp:cNvPr id="0" name=""/>
        <dsp:cNvSpPr/>
      </dsp:nvSpPr>
      <dsp:spPr>
        <a:xfrm>
          <a:off x="354613" y="990841"/>
          <a:ext cx="737502" cy="7375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8EC89-0AE9-40B3-9CFB-FF517D6D96FB}">
      <dsp:nvSpPr>
        <dsp:cNvPr id="0" name=""/>
        <dsp:cNvSpPr/>
      </dsp:nvSpPr>
      <dsp:spPr>
        <a:xfrm>
          <a:off x="1782" y="2073959"/>
          <a:ext cx="1443164" cy="57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cap="none" baseline="0" dirty="0"/>
            <a:t>Discover the value of advance care planning </a:t>
          </a:r>
        </a:p>
      </dsp:txBody>
      <dsp:txXfrm>
        <a:off x="1782" y="2073959"/>
        <a:ext cx="1443164" cy="577265"/>
      </dsp:txXfrm>
    </dsp:sp>
    <dsp:sp modelId="{1526D954-8879-4F0D-98BE-C6A75F613D13}">
      <dsp:nvSpPr>
        <dsp:cNvPr id="0" name=""/>
        <dsp:cNvSpPr/>
      </dsp:nvSpPr>
      <dsp:spPr>
        <a:xfrm>
          <a:off x="1776401" y="716912"/>
          <a:ext cx="1285361" cy="128536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FA746-983D-41CD-8DA1-5FC17D5010F2}">
      <dsp:nvSpPr>
        <dsp:cNvPr id="0" name=""/>
        <dsp:cNvSpPr/>
      </dsp:nvSpPr>
      <dsp:spPr>
        <a:xfrm>
          <a:off x="2050331" y="990841"/>
          <a:ext cx="737502" cy="7375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433C3-E46B-4F13-9A1C-CF77ED78CE79}">
      <dsp:nvSpPr>
        <dsp:cNvPr id="0" name=""/>
        <dsp:cNvSpPr/>
      </dsp:nvSpPr>
      <dsp:spPr>
        <a:xfrm>
          <a:off x="1697500" y="2073959"/>
          <a:ext cx="1443164" cy="57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cap="none" baseline="0" dirty="0"/>
            <a:t>Learn how to talk about your future health care decisions</a:t>
          </a:r>
        </a:p>
      </dsp:txBody>
      <dsp:txXfrm>
        <a:off x="1697500" y="2073959"/>
        <a:ext cx="1443164" cy="577265"/>
      </dsp:txXfrm>
    </dsp:sp>
    <dsp:sp modelId="{08D21EB4-4DB1-41D6-A7B3-D97F719C4C01}">
      <dsp:nvSpPr>
        <dsp:cNvPr id="0" name=""/>
        <dsp:cNvSpPr/>
      </dsp:nvSpPr>
      <dsp:spPr>
        <a:xfrm>
          <a:off x="3472119" y="716912"/>
          <a:ext cx="1285361" cy="128536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112EF-C591-4988-9772-A953F856BBB7}">
      <dsp:nvSpPr>
        <dsp:cNvPr id="0" name=""/>
        <dsp:cNvSpPr/>
      </dsp:nvSpPr>
      <dsp:spPr>
        <a:xfrm>
          <a:off x="3746048" y="990841"/>
          <a:ext cx="737502" cy="7375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FF7C9-A518-4B75-BDE1-A39F423143C2}">
      <dsp:nvSpPr>
        <dsp:cNvPr id="0" name=""/>
        <dsp:cNvSpPr/>
      </dsp:nvSpPr>
      <dsp:spPr>
        <a:xfrm>
          <a:off x="3393217" y="2073959"/>
          <a:ext cx="1443164" cy="57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cap="none" baseline="0" dirty="0"/>
            <a:t>Understand how to document your health care decisions using advance directives</a:t>
          </a:r>
        </a:p>
      </dsp:txBody>
      <dsp:txXfrm>
        <a:off x="3393217" y="2073959"/>
        <a:ext cx="1443164" cy="577265"/>
      </dsp:txXfrm>
    </dsp:sp>
    <dsp:sp modelId="{10466D3C-49DC-4D58-8074-F3D014C2426E}">
      <dsp:nvSpPr>
        <dsp:cNvPr id="0" name=""/>
        <dsp:cNvSpPr/>
      </dsp:nvSpPr>
      <dsp:spPr>
        <a:xfrm>
          <a:off x="5167837" y="716912"/>
          <a:ext cx="1285361" cy="128536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2E276-9A98-47EF-9367-473F46A42FD3}">
      <dsp:nvSpPr>
        <dsp:cNvPr id="0" name=""/>
        <dsp:cNvSpPr/>
      </dsp:nvSpPr>
      <dsp:spPr>
        <a:xfrm>
          <a:off x="5441766" y="990841"/>
          <a:ext cx="737502" cy="7375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7EA25-5A7B-4FC9-8BAE-7E2FC4CEC1C1}">
      <dsp:nvSpPr>
        <dsp:cNvPr id="0" name=""/>
        <dsp:cNvSpPr/>
      </dsp:nvSpPr>
      <dsp:spPr>
        <a:xfrm>
          <a:off x="5088935" y="2073959"/>
          <a:ext cx="1443164" cy="57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cap="none" baseline="0" dirty="0"/>
            <a:t>Take time to complete your advance directive today</a:t>
          </a:r>
        </a:p>
      </dsp:txBody>
      <dsp:txXfrm>
        <a:off x="5088935" y="2073959"/>
        <a:ext cx="1443164" cy="577265"/>
      </dsp:txXfrm>
    </dsp:sp>
    <dsp:sp modelId="{22135C5C-4B03-4D21-938D-120488483258}">
      <dsp:nvSpPr>
        <dsp:cNvPr id="0" name=""/>
        <dsp:cNvSpPr/>
      </dsp:nvSpPr>
      <dsp:spPr>
        <a:xfrm>
          <a:off x="6863554" y="716912"/>
          <a:ext cx="1285361" cy="128536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16B5F-1E2B-4A77-81D9-1EBC21432D49}">
      <dsp:nvSpPr>
        <dsp:cNvPr id="0" name=""/>
        <dsp:cNvSpPr/>
      </dsp:nvSpPr>
      <dsp:spPr>
        <a:xfrm>
          <a:off x="7137484" y="990841"/>
          <a:ext cx="737502" cy="7375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A0CAE-A0F4-4911-A9B9-4A2D3E4E2F30}">
      <dsp:nvSpPr>
        <dsp:cNvPr id="0" name=""/>
        <dsp:cNvSpPr/>
      </dsp:nvSpPr>
      <dsp:spPr>
        <a:xfrm>
          <a:off x="6784653" y="2073959"/>
          <a:ext cx="1443164" cy="57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cap="none" baseline="0" dirty="0"/>
            <a:t>Encourage others </a:t>
          </a:r>
          <a:br>
            <a:rPr lang="en-US" sz="1100" kern="1200" cap="none" baseline="0" dirty="0"/>
          </a:br>
          <a:r>
            <a:rPr lang="en-US" sz="1100" kern="1200" cap="none" baseline="0" dirty="0"/>
            <a:t>to honor National Healthcare Decisions Day</a:t>
          </a:r>
        </a:p>
      </dsp:txBody>
      <dsp:txXfrm>
        <a:off x="6784653" y="2073959"/>
        <a:ext cx="1443164" cy="577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43388-EDF0-4CF6-9246-35A4819AD419}">
      <dsp:nvSpPr>
        <dsp:cNvPr id="0" name=""/>
        <dsp:cNvSpPr/>
      </dsp:nvSpPr>
      <dsp:spPr>
        <a:xfrm>
          <a:off x="2411" y="123816"/>
          <a:ext cx="1912739" cy="2677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330200" rIns="149125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>
              <a:latin typeface="+mj-lt"/>
            </a:rPr>
            <a:t>Learn</a:t>
          </a:r>
          <a:r>
            <a:rPr lang="en-US" sz="1700" kern="1200" dirty="0">
              <a:latin typeface="+mj-lt"/>
            </a:rPr>
            <a:t> about life-sustaining treatments</a:t>
          </a:r>
        </a:p>
      </dsp:txBody>
      <dsp:txXfrm>
        <a:off x="2411" y="1141393"/>
        <a:ext cx="1912739" cy="1606700"/>
      </dsp:txXfrm>
    </dsp:sp>
    <dsp:sp modelId="{C6CD7DCA-C8F1-42A4-8827-757F235A5BFC}">
      <dsp:nvSpPr>
        <dsp:cNvPr id="0" name=""/>
        <dsp:cNvSpPr/>
      </dsp:nvSpPr>
      <dsp:spPr>
        <a:xfrm>
          <a:off x="557105" y="391599"/>
          <a:ext cx="803350" cy="8033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632" tIns="12700" rIns="6263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+mj-lt"/>
            </a:rPr>
            <a:t>1</a:t>
          </a:r>
          <a:endParaRPr lang="en-US" sz="3800" kern="1200" dirty="0">
            <a:latin typeface="+mj-lt"/>
          </a:endParaRPr>
        </a:p>
      </dsp:txBody>
      <dsp:txXfrm>
        <a:off x="674753" y="509247"/>
        <a:ext cx="568054" cy="568054"/>
      </dsp:txXfrm>
    </dsp:sp>
    <dsp:sp modelId="{74B9715D-73C8-46F5-A7E0-CA53C8DC9849}">
      <dsp:nvSpPr>
        <dsp:cNvPr id="0" name=""/>
        <dsp:cNvSpPr/>
      </dsp:nvSpPr>
      <dsp:spPr>
        <a:xfrm>
          <a:off x="2411" y="2801578"/>
          <a:ext cx="191273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DE0BF0-83F7-4A15-A930-06AA2A8F8298}">
      <dsp:nvSpPr>
        <dsp:cNvPr id="0" name=""/>
        <dsp:cNvSpPr/>
      </dsp:nvSpPr>
      <dsp:spPr>
        <a:xfrm>
          <a:off x="2106423" y="123816"/>
          <a:ext cx="1912739" cy="2677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330200" rIns="149125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>
              <a:latin typeface="+mj-lt"/>
            </a:rPr>
            <a:t>Reflect</a:t>
          </a:r>
          <a:r>
            <a:rPr lang="en-US" sz="1700" kern="1200">
              <a:latin typeface="+mj-lt"/>
            </a:rPr>
            <a:t> upon your values</a:t>
          </a:r>
        </a:p>
      </dsp:txBody>
      <dsp:txXfrm>
        <a:off x="2106423" y="1141393"/>
        <a:ext cx="1912739" cy="1606700"/>
      </dsp:txXfrm>
    </dsp:sp>
    <dsp:sp modelId="{548632A0-7BF0-4FF0-9A98-838B69381E0C}">
      <dsp:nvSpPr>
        <dsp:cNvPr id="0" name=""/>
        <dsp:cNvSpPr/>
      </dsp:nvSpPr>
      <dsp:spPr>
        <a:xfrm>
          <a:off x="2661118" y="391599"/>
          <a:ext cx="803350" cy="8033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632" tIns="12700" rIns="6263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+mj-lt"/>
            </a:rPr>
            <a:t>2</a:t>
          </a:r>
        </a:p>
      </dsp:txBody>
      <dsp:txXfrm>
        <a:off x="2778766" y="509247"/>
        <a:ext cx="568054" cy="568054"/>
      </dsp:txXfrm>
    </dsp:sp>
    <dsp:sp modelId="{05B464EE-90A8-4F18-AA2E-86D4BD36AF74}">
      <dsp:nvSpPr>
        <dsp:cNvPr id="0" name=""/>
        <dsp:cNvSpPr/>
      </dsp:nvSpPr>
      <dsp:spPr>
        <a:xfrm>
          <a:off x="2106423" y="2801578"/>
          <a:ext cx="191273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468BCF-A9C8-43C3-9F18-5C469AE555B0}">
      <dsp:nvSpPr>
        <dsp:cNvPr id="0" name=""/>
        <dsp:cNvSpPr/>
      </dsp:nvSpPr>
      <dsp:spPr>
        <a:xfrm>
          <a:off x="4210436" y="123816"/>
          <a:ext cx="1912739" cy="2677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330200" rIns="149125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>
              <a:latin typeface="+mj-lt"/>
            </a:rPr>
            <a:t>Decide</a:t>
          </a:r>
          <a:r>
            <a:rPr lang="en-US" sz="1700" kern="1200" dirty="0">
              <a:latin typeface="+mj-lt"/>
            </a:rPr>
            <a:t> what you want and do not want</a:t>
          </a:r>
        </a:p>
      </dsp:txBody>
      <dsp:txXfrm>
        <a:off x="4210436" y="1141393"/>
        <a:ext cx="1912739" cy="1606700"/>
      </dsp:txXfrm>
    </dsp:sp>
    <dsp:sp modelId="{227EAED1-7096-443A-9689-A5287BDD6350}">
      <dsp:nvSpPr>
        <dsp:cNvPr id="0" name=""/>
        <dsp:cNvSpPr/>
      </dsp:nvSpPr>
      <dsp:spPr>
        <a:xfrm>
          <a:off x="4765131" y="391599"/>
          <a:ext cx="803350" cy="8033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632" tIns="12700" rIns="6263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+mj-lt"/>
            </a:rPr>
            <a:t>3</a:t>
          </a:r>
        </a:p>
      </dsp:txBody>
      <dsp:txXfrm>
        <a:off x="4882779" y="509247"/>
        <a:ext cx="568054" cy="568054"/>
      </dsp:txXfrm>
    </dsp:sp>
    <dsp:sp modelId="{102B8784-670D-4FDD-846D-197085D6C386}">
      <dsp:nvSpPr>
        <dsp:cNvPr id="0" name=""/>
        <dsp:cNvSpPr/>
      </dsp:nvSpPr>
      <dsp:spPr>
        <a:xfrm>
          <a:off x="4210436" y="2801578"/>
          <a:ext cx="191273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C31C4C-5A7B-40C6-8AE4-B0EEC50D7A15}">
      <dsp:nvSpPr>
        <dsp:cNvPr id="0" name=""/>
        <dsp:cNvSpPr/>
      </dsp:nvSpPr>
      <dsp:spPr>
        <a:xfrm>
          <a:off x="6314449" y="123816"/>
          <a:ext cx="1912739" cy="2677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330200" rIns="149125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>
              <a:latin typeface="+mj-lt"/>
            </a:rPr>
            <a:t>Talk</a:t>
          </a:r>
          <a:r>
            <a:rPr lang="en-US" sz="1700" kern="1200">
              <a:latin typeface="+mj-lt"/>
            </a:rPr>
            <a:t> to others</a:t>
          </a:r>
        </a:p>
      </dsp:txBody>
      <dsp:txXfrm>
        <a:off x="6314449" y="1141393"/>
        <a:ext cx="1912739" cy="1606700"/>
      </dsp:txXfrm>
    </dsp:sp>
    <dsp:sp modelId="{C8DB09FA-1784-43B2-8C5D-587B13D2D54D}">
      <dsp:nvSpPr>
        <dsp:cNvPr id="0" name=""/>
        <dsp:cNvSpPr/>
      </dsp:nvSpPr>
      <dsp:spPr>
        <a:xfrm>
          <a:off x="6869144" y="391599"/>
          <a:ext cx="803350" cy="8033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632" tIns="12700" rIns="6263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+mj-lt"/>
            </a:rPr>
            <a:t>4</a:t>
          </a:r>
        </a:p>
      </dsp:txBody>
      <dsp:txXfrm>
        <a:off x="6986792" y="509247"/>
        <a:ext cx="568054" cy="568054"/>
      </dsp:txXfrm>
    </dsp:sp>
    <dsp:sp modelId="{82273857-9CC4-454E-AD33-42081AC8A3C0}">
      <dsp:nvSpPr>
        <dsp:cNvPr id="0" name=""/>
        <dsp:cNvSpPr/>
      </dsp:nvSpPr>
      <dsp:spPr>
        <a:xfrm>
          <a:off x="6314449" y="2801578"/>
          <a:ext cx="191273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D5B81-6E04-47D0-9BBC-79F6FB7FD6E1}">
      <dsp:nvSpPr>
        <dsp:cNvPr id="0" name=""/>
        <dsp:cNvSpPr/>
      </dsp:nvSpPr>
      <dsp:spPr>
        <a:xfrm>
          <a:off x="0" y="315479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1D246-AB00-42A0-BC75-D3552D3447E2}">
      <dsp:nvSpPr>
        <dsp:cNvPr id="0" name=""/>
        <dsp:cNvSpPr/>
      </dsp:nvSpPr>
      <dsp:spPr>
        <a:xfrm>
          <a:off x="411480" y="35039"/>
          <a:ext cx="7688141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5"/>
              </a:solidFill>
            </a:rPr>
            <a:t>Document </a:t>
          </a:r>
          <a:r>
            <a:rPr lang="en-US" sz="1800" b="1" i="1" kern="1200" dirty="0">
              <a:solidFill>
                <a:schemeClr val="accent5"/>
              </a:solidFill>
            </a:rPr>
            <a:t>who</a:t>
          </a:r>
          <a:r>
            <a:rPr lang="en-US" sz="1800" b="1" kern="1200" dirty="0">
              <a:solidFill>
                <a:schemeClr val="accent5"/>
              </a:solidFill>
            </a:rPr>
            <a:t> makes medical decisions about your health care</a:t>
          </a:r>
        </a:p>
      </dsp:txBody>
      <dsp:txXfrm>
        <a:off x="438860" y="62419"/>
        <a:ext cx="7633381" cy="506120"/>
      </dsp:txXfrm>
    </dsp:sp>
    <dsp:sp modelId="{7E8ADF87-3766-4F4A-8CB3-DB651E40DA09}">
      <dsp:nvSpPr>
        <dsp:cNvPr id="0" name=""/>
        <dsp:cNvSpPr/>
      </dsp:nvSpPr>
      <dsp:spPr>
        <a:xfrm>
          <a:off x="0" y="1177319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4DC74-22C5-41BE-8D47-F1E3FF86B1D7}">
      <dsp:nvSpPr>
        <dsp:cNvPr id="0" name=""/>
        <dsp:cNvSpPr/>
      </dsp:nvSpPr>
      <dsp:spPr>
        <a:xfrm>
          <a:off x="411480" y="896879"/>
          <a:ext cx="7688141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5"/>
              </a:solidFill>
            </a:rPr>
            <a:t>Authorized to speak ONLY if you can’t</a:t>
          </a:r>
        </a:p>
      </dsp:txBody>
      <dsp:txXfrm>
        <a:off x="438860" y="924259"/>
        <a:ext cx="7633381" cy="506120"/>
      </dsp:txXfrm>
    </dsp:sp>
    <dsp:sp modelId="{EF4B9C02-C5E9-4429-9A94-A027A2D46C9B}">
      <dsp:nvSpPr>
        <dsp:cNvPr id="0" name=""/>
        <dsp:cNvSpPr/>
      </dsp:nvSpPr>
      <dsp:spPr>
        <a:xfrm>
          <a:off x="0" y="2039160"/>
          <a:ext cx="8229600" cy="131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accent5"/>
              </a:solidFill>
            </a:rPr>
            <a:t>health care proxy or agent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accent5"/>
              </a:solidFill>
            </a:rPr>
            <a:t>health care surrogate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accent5"/>
              </a:solidFill>
            </a:rPr>
            <a:t>durable power of attorney for health care </a:t>
          </a:r>
        </a:p>
      </dsp:txBody>
      <dsp:txXfrm>
        <a:off x="0" y="2039160"/>
        <a:ext cx="8229600" cy="1316700"/>
      </dsp:txXfrm>
    </dsp:sp>
    <dsp:sp modelId="{9933A7F5-0B4A-4B84-8D46-4B8C2058476D}">
      <dsp:nvSpPr>
        <dsp:cNvPr id="0" name=""/>
        <dsp:cNvSpPr/>
      </dsp:nvSpPr>
      <dsp:spPr>
        <a:xfrm>
          <a:off x="411480" y="1758720"/>
          <a:ext cx="7688141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5"/>
              </a:solidFill>
            </a:rPr>
            <a:t>May also be called a:</a:t>
          </a:r>
        </a:p>
      </dsp:txBody>
      <dsp:txXfrm>
        <a:off x="438860" y="1786100"/>
        <a:ext cx="7633381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43388-EDF0-4CF6-9246-35A4819AD419}">
      <dsp:nvSpPr>
        <dsp:cNvPr id="0" name=""/>
        <dsp:cNvSpPr/>
      </dsp:nvSpPr>
      <dsp:spPr>
        <a:xfrm>
          <a:off x="0" y="0"/>
          <a:ext cx="2571749" cy="335540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504" tIns="330200" rIns="20050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+mj-lt"/>
            </a:rPr>
            <a:t>Complete your advance directive</a:t>
          </a:r>
        </a:p>
      </dsp:txBody>
      <dsp:txXfrm>
        <a:off x="0" y="1275055"/>
        <a:ext cx="2571749" cy="2013244"/>
      </dsp:txXfrm>
    </dsp:sp>
    <dsp:sp modelId="{C6CD7DCA-C8F1-42A4-8827-757F235A5BFC}">
      <dsp:nvSpPr>
        <dsp:cNvPr id="0" name=""/>
        <dsp:cNvSpPr/>
      </dsp:nvSpPr>
      <dsp:spPr>
        <a:xfrm>
          <a:off x="782563" y="335540"/>
          <a:ext cx="1006622" cy="10066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480" tIns="12700" rIns="784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+mj-lt"/>
            </a:rPr>
            <a:t>1</a:t>
          </a:r>
          <a:endParaRPr lang="en-US" sz="4800" kern="1200" dirty="0">
            <a:latin typeface="+mj-lt"/>
          </a:endParaRPr>
        </a:p>
      </dsp:txBody>
      <dsp:txXfrm>
        <a:off x="929979" y="482956"/>
        <a:ext cx="711790" cy="711790"/>
      </dsp:txXfrm>
    </dsp:sp>
    <dsp:sp modelId="{74B9715D-73C8-46F5-A7E0-CA53C8DC9849}">
      <dsp:nvSpPr>
        <dsp:cNvPr id="0" name=""/>
        <dsp:cNvSpPr/>
      </dsp:nvSpPr>
      <dsp:spPr>
        <a:xfrm>
          <a:off x="0" y="3355336"/>
          <a:ext cx="257174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DE0BF0-83F7-4A15-A930-06AA2A8F8298}">
      <dsp:nvSpPr>
        <dsp:cNvPr id="0" name=""/>
        <dsp:cNvSpPr/>
      </dsp:nvSpPr>
      <dsp:spPr>
        <a:xfrm>
          <a:off x="2828924" y="0"/>
          <a:ext cx="2571749" cy="335540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504" tIns="330200" rIns="20050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+mj-lt"/>
            </a:rPr>
            <a:t>Encourage others to do the same</a:t>
          </a:r>
        </a:p>
      </dsp:txBody>
      <dsp:txXfrm>
        <a:off x="2828924" y="1275055"/>
        <a:ext cx="2571749" cy="2013244"/>
      </dsp:txXfrm>
    </dsp:sp>
    <dsp:sp modelId="{548632A0-7BF0-4FF0-9A98-838B69381E0C}">
      <dsp:nvSpPr>
        <dsp:cNvPr id="0" name=""/>
        <dsp:cNvSpPr/>
      </dsp:nvSpPr>
      <dsp:spPr>
        <a:xfrm>
          <a:off x="3611488" y="335540"/>
          <a:ext cx="1006622" cy="10066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480" tIns="12700" rIns="784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+mj-lt"/>
            </a:rPr>
            <a:t>2</a:t>
          </a:r>
        </a:p>
      </dsp:txBody>
      <dsp:txXfrm>
        <a:off x="3758904" y="482956"/>
        <a:ext cx="711790" cy="711790"/>
      </dsp:txXfrm>
    </dsp:sp>
    <dsp:sp modelId="{05B464EE-90A8-4F18-AA2E-86D4BD36AF74}">
      <dsp:nvSpPr>
        <dsp:cNvPr id="0" name=""/>
        <dsp:cNvSpPr/>
      </dsp:nvSpPr>
      <dsp:spPr>
        <a:xfrm>
          <a:off x="2828924" y="3355336"/>
          <a:ext cx="257174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468BCF-A9C8-43C3-9F18-5C469AE555B0}">
      <dsp:nvSpPr>
        <dsp:cNvPr id="0" name=""/>
        <dsp:cNvSpPr/>
      </dsp:nvSpPr>
      <dsp:spPr>
        <a:xfrm>
          <a:off x="5657849" y="0"/>
          <a:ext cx="2571749" cy="335540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504" tIns="330200" rIns="200504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Join local efforts to promote National Healthcare Decisions Day</a:t>
          </a:r>
        </a:p>
      </dsp:txBody>
      <dsp:txXfrm>
        <a:off x="5657849" y="1275055"/>
        <a:ext cx="2571749" cy="2013244"/>
      </dsp:txXfrm>
    </dsp:sp>
    <dsp:sp modelId="{227EAED1-7096-443A-9689-A5287BDD6350}">
      <dsp:nvSpPr>
        <dsp:cNvPr id="0" name=""/>
        <dsp:cNvSpPr/>
      </dsp:nvSpPr>
      <dsp:spPr>
        <a:xfrm>
          <a:off x="6440413" y="335540"/>
          <a:ext cx="1006622" cy="10066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480" tIns="12700" rIns="784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+mj-lt"/>
            </a:rPr>
            <a:t>3</a:t>
          </a:r>
        </a:p>
      </dsp:txBody>
      <dsp:txXfrm>
        <a:off x="6587829" y="482956"/>
        <a:ext cx="711790" cy="711790"/>
      </dsp:txXfrm>
    </dsp:sp>
    <dsp:sp modelId="{102B8784-670D-4FDD-846D-197085D6C386}">
      <dsp:nvSpPr>
        <dsp:cNvPr id="0" name=""/>
        <dsp:cNvSpPr/>
      </dsp:nvSpPr>
      <dsp:spPr>
        <a:xfrm>
          <a:off x="5657849" y="3355336"/>
          <a:ext cx="257174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E40E-0EB6-4E48-899D-2D88198D4ED2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488BB-9BED-8544-A677-20570A7DCF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20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F6C1-D610-C14F-97C6-C121B7E5A4AA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57F8D-41A5-3C4A-A462-FE7C10BE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54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80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6EF76-2B64-FCE8-0964-A90B61DF5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D9186-E369-8B76-FC10-84CBBFDE6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B92F3-D971-160D-2335-598224086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Hicks/Craig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D3220-4DB7-77F3-77ED-A6D051D6B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82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B4465-7AD1-4517-3686-1EFA2F2F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6289DF-E4D7-6F65-F497-D2CBBFDEC8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973BC6-8C77-657E-4D75-788BD73E2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Hicks/Craig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6900F-E883-7F94-FDA8-C720E82540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2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Hicks/Craig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7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Dr. Hicks/Craig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50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13B5E-8FDE-2C61-11D7-EDC9BC024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75B8F5-FAB5-12F9-E5D7-271628DD3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BA2271-144F-BB70-0901-AA1AA103E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Hicks/Craig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D5A95-8A68-164D-8E5E-450873CE1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66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Hicks/Craig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07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44798-FA8B-E207-58A1-07C13B988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3A4C8C-37A7-225C-5F90-FA860DBA3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0FB26-CB19-3E30-143C-457CFEB1F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Hicks/Craig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C60E8-CD30-CC0A-2E7F-0B6D6E978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13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Hicks/Craig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6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Dr. Hicks/Craig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85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7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41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0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9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Brenda: Review objectives for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7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F39EC-1173-7DD4-C4C8-1F8430F74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18656-DFEB-45A7-32F8-8066078E4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5643FC-B82A-A5E0-3544-BA4D117EF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3E05B-D325-CB8A-A1C5-C169D09C8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CF21B-CE23-A1CD-2BDF-451D71FE4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B009D1-C081-EBA6-4F5F-1AE676F4E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ABAC87-9428-953D-F796-732E99278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CD1E3-2662-3C20-E0E0-54158E41F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4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Michele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60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Ellen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8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17D99-ADB7-F130-1A64-5939FDCE1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62E99-0C9A-36FD-5396-BFE14A123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06121-ADE2-83FB-D575-4E54A544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Ellen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369BE-7F73-CE25-C2A8-4E1143BC5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2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7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en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tree, outdoor, building&#10;&#10;Description automatically generated">
            <a:extLst>
              <a:ext uri="{FF2B5EF4-FFF2-40B4-BE49-F238E27FC236}">
                <a16:creationId xmlns:a16="http://schemas.microsoft.com/office/drawing/2014/main" id="{916FA7FF-58B4-1BCE-E25C-1FC8F47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8"/>
            <a:ext cx="9144000" cy="5143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07A4D9-F596-4132-B36C-B76129D8645B}"/>
              </a:ext>
            </a:extLst>
          </p:cNvPr>
          <p:cNvSpPr/>
          <p:nvPr userDrawn="1"/>
        </p:nvSpPr>
        <p:spPr>
          <a:xfrm>
            <a:off x="0" y="534675"/>
            <a:ext cx="9144000" cy="927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4C2C1-A67B-C775-FC3A-493BF5285820}"/>
              </a:ext>
            </a:extLst>
          </p:cNvPr>
          <p:cNvSpPr txBox="1"/>
          <p:nvPr userDrawn="1"/>
        </p:nvSpPr>
        <p:spPr>
          <a:xfrm>
            <a:off x="0" y="644492"/>
            <a:ext cx="914400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spc="-67" dirty="0">
                <a:solidFill>
                  <a:schemeClr val="accent5"/>
                </a:solidFill>
                <a:latin typeface="+mj-lt"/>
              </a:rPr>
              <a:t>UPMC in Central Pa.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B9B1A66-C4D8-5016-1754-39A6561DB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412" y="4591050"/>
            <a:ext cx="1169167" cy="4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3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70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17FAD607-7303-F4B7-DBE4-ABBBB995D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D8303-45A5-555D-B700-DF2CD275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875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2650C1-08E9-79DA-DC2F-0B0CD68F8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802" y="4691313"/>
            <a:ext cx="988252" cy="3399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780DC3-6EAA-2E7D-F736-590B348D4C38}"/>
              </a:ext>
            </a:extLst>
          </p:cNvPr>
          <p:cNvSpPr/>
          <p:nvPr userDrawn="1"/>
        </p:nvSpPr>
        <p:spPr>
          <a:xfrm>
            <a:off x="0" y="0"/>
            <a:ext cx="424714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92D1B-19E4-1142-BF07-72A7B4C9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5546"/>
            <a:ext cx="3416968" cy="8524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0C3AC-EDA3-7BCE-8CFA-EA4882DBE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00151"/>
            <a:ext cx="4114800" cy="3390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5BCC281-D1D9-447D-22F6-40346D578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540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5"/>
                </a:solidFill>
              </a:defRPr>
            </a:lvl1pPr>
          </a:lstStyle>
          <a:p>
            <a:fld id="{58749BDD-B682-472A-B570-39D462ADF5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2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B2385C-11B1-59FB-7416-7766CBB80FB5}"/>
              </a:ext>
            </a:extLst>
          </p:cNvPr>
          <p:cNvSpPr/>
          <p:nvPr userDrawn="1"/>
        </p:nvSpPr>
        <p:spPr>
          <a:xfrm>
            <a:off x="8028122" y="4591049"/>
            <a:ext cx="1115878" cy="5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7BBED9B-AC0F-0C03-CE5E-9BC129B1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55404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fld id="{58749BDD-B682-472A-B570-39D462ADF5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6B888F0-6582-A584-DAAE-849D41C44D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02" y="4693199"/>
            <a:ext cx="987552" cy="3392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DEF9424-EEDC-950A-80A2-1D598D22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5546"/>
            <a:ext cx="8229600" cy="852407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704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B2385C-11B1-59FB-7416-7766CBB80FB5}"/>
              </a:ext>
            </a:extLst>
          </p:cNvPr>
          <p:cNvSpPr/>
          <p:nvPr userDrawn="1"/>
        </p:nvSpPr>
        <p:spPr>
          <a:xfrm>
            <a:off x="8028122" y="4591049"/>
            <a:ext cx="1115878" cy="5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7BBED9B-AC0F-0C03-CE5E-9BC129B1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55404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fld id="{58749BDD-B682-472A-B570-39D462ADF5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6B888F0-6582-A584-DAAE-849D41C44D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02" y="4693199"/>
            <a:ext cx="987552" cy="3392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9C7F13E-2F59-78BC-C0B6-25A119474AD0}"/>
              </a:ext>
            </a:extLst>
          </p:cNvPr>
          <p:cNvSpPr/>
          <p:nvPr userDrawn="1"/>
        </p:nvSpPr>
        <p:spPr>
          <a:xfrm>
            <a:off x="152480" y="624861"/>
            <a:ext cx="3893776" cy="38937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7B4D91-54D9-56F2-4463-18D72B140A0D}"/>
              </a:ext>
            </a:extLst>
          </p:cNvPr>
          <p:cNvSpPr/>
          <p:nvPr userDrawn="1"/>
        </p:nvSpPr>
        <p:spPr>
          <a:xfrm>
            <a:off x="394248" y="3807089"/>
            <a:ext cx="675718" cy="6757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4EE250E-797D-1F75-FFB7-83738AF5A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54932"/>
            <a:ext cx="4114800" cy="143363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5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5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5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5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B9FC1E-6F88-DEE1-A0BB-76437CF6C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922" y="1909361"/>
            <a:ext cx="3348892" cy="1324776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 (center text box within circle)</a:t>
            </a:r>
          </a:p>
        </p:txBody>
      </p:sp>
    </p:spTree>
    <p:extLst>
      <p:ext uri="{BB962C8B-B14F-4D97-AF65-F5344CB8AC3E}">
        <p14:creationId xmlns:p14="http://schemas.microsoft.com/office/powerpoint/2010/main" val="90665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B2385C-11B1-59FB-7416-7766CBB80FB5}"/>
              </a:ext>
            </a:extLst>
          </p:cNvPr>
          <p:cNvSpPr/>
          <p:nvPr userDrawn="1"/>
        </p:nvSpPr>
        <p:spPr>
          <a:xfrm>
            <a:off x="8028122" y="4591049"/>
            <a:ext cx="1115878" cy="5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7BBED9B-AC0F-0C03-CE5E-9BC129B1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55404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fld id="{58749BDD-B682-472A-B570-39D462ADF5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6B888F0-6582-A584-DAAE-849D41C44D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02" y="4693199"/>
            <a:ext cx="987552" cy="3392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9C7F13E-2F59-78BC-C0B6-25A119474AD0}"/>
              </a:ext>
            </a:extLst>
          </p:cNvPr>
          <p:cNvSpPr/>
          <p:nvPr userDrawn="1"/>
        </p:nvSpPr>
        <p:spPr>
          <a:xfrm>
            <a:off x="152480" y="624861"/>
            <a:ext cx="3893776" cy="38937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7B4D91-54D9-56F2-4463-18D72B140A0D}"/>
              </a:ext>
            </a:extLst>
          </p:cNvPr>
          <p:cNvSpPr/>
          <p:nvPr userDrawn="1"/>
        </p:nvSpPr>
        <p:spPr>
          <a:xfrm>
            <a:off x="394248" y="3807089"/>
            <a:ext cx="675718" cy="6757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4EE250E-797D-1F75-FFB7-83738AF5A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54932"/>
            <a:ext cx="4114800" cy="1433634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5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5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5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5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B9FC1E-6F88-DEE1-A0BB-76437CF6C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922" y="1909361"/>
            <a:ext cx="3348892" cy="1324776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 (center text box within circle)</a:t>
            </a:r>
          </a:p>
        </p:txBody>
      </p:sp>
    </p:spTree>
    <p:extLst>
      <p:ext uri="{BB962C8B-B14F-4D97-AF65-F5344CB8AC3E}">
        <p14:creationId xmlns:p14="http://schemas.microsoft.com/office/powerpoint/2010/main" val="2448919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B2385C-11B1-59FB-7416-7766CBB80FB5}"/>
              </a:ext>
            </a:extLst>
          </p:cNvPr>
          <p:cNvSpPr/>
          <p:nvPr userDrawn="1"/>
        </p:nvSpPr>
        <p:spPr>
          <a:xfrm>
            <a:off x="8028122" y="4591049"/>
            <a:ext cx="1115878" cy="5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7BBED9B-AC0F-0C03-CE5E-9BC129B1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55404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fld id="{58749BDD-B682-472A-B570-39D462ADF5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6B888F0-6582-A584-DAAE-849D41C44D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02" y="4693199"/>
            <a:ext cx="987552" cy="3392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9C7F13E-2F59-78BC-C0B6-25A119474AD0}"/>
              </a:ext>
            </a:extLst>
          </p:cNvPr>
          <p:cNvSpPr/>
          <p:nvPr userDrawn="1"/>
        </p:nvSpPr>
        <p:spPr>
          <a:xfrm>
            <a:off x="152480" y="624861"/>
            <a:ext cx="3893776" cy="3893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7B4D91-54D9-56F2-4463-18D72B140A0D}"/>
              </a:ext>
            </a:extLst>
          </p:cNvPr>
          <p:cNvSpPr/>
          <p:nvPr userDrawn="1"/>
        </p:nvSpPr>
        <p:spPr>
          <a:xfrm>
            <a:off x="394248" y="3807089"/>
            <a:ext cx="675718" cy="6757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4EE250E-797D-1F75-FFB7-83738AF5A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54932"/>
            <a:ext cx="4114800" cy="143363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5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5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5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5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B9FC1E-6F88-DEE1-A0BB-76437CF6C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922" y="1909361"/>
            <a:ext cx="3348892" cy="1324776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 (center text box within circle)</a:t>
            </a:r>
          </a:p>
        </p:txBody>
      </p:sp>
    </p:spTree>
    <p:extLst>
      <p:ext uri="{BB962C8B-B14F-4D97-AF65-F5344CB8AC3E}">
        <p14:creationId xmlns:p14="http://schemas.microsoft.com/office/powerpoint/2010/main" val="587887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B2385C-11B1-59FB-7416-7766CBB80FB5}"/>
              </a:ext>
            </a:extLst>
          </p:cNvPr>
          <p:cNvSpPr/>
          <p:nvPr userDrawn="1"/>
        </p:nvSpPr>
        <p:spPr>
          <a:xfrm>
            <a:off x="8028122" y="4591049"/>
            <a:ext cx="1115878" cy="5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7BBED9B-AC0F-0C03-CE5E-9BC129B1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55404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fld id="{58749BDD-B682-472A-B570-39D462ADF5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6B888F0-6582-A584-DAAE-849D41C44D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02" y="4693199"/>
            <a:ext cx="987552" cy="3392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9C7F13E-2F59-78BC-C0B6-25A119474AD0}"/>
              </a:ext>
            </a:extLst>
          </p:cNvPr>
          <p:cNvSpPr/>
          <p:nvPr userDrawn="1"/>
        </p:nvSpPr>
        <p:spPr>
          <a:xfrm>
            <a:off x="152480" y="624861"/>
            <a:ext cx="3893776" cy="389377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7B4D91-54D9-56F2-4463-18D72B140A0D}"/>
              </a:ext>
            </a:extLst>
          </p:cNvPr>
          <p:cNvSpPr/>
          <p:nvPr userDrawn="1"/>
        </p:nvSpPr>
        <p:spPr>
          <a:xfrm>
            <a:off x="394248" y="3807089"/>
            <a:ext cx="675718" cy="6757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4EE250E-797D-1F75-FFB7-83738AF5A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54932"/>
            <a:ext cx="4114800" cy="143363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accent5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accent5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accent5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accent5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B9FC1E-6F88-DEE1-A0BB-76437CF6C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922" y="1909361"/>
            <a:ext cx="3348892" cy="1324776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 (center text box within circle)</a:t>
            </a:r>
          </a:p>
        </p:txBody>
      </p:sp>
    </p:spTree>
    <p:extLst>
      <p:ext uri="{BB962C8B-B14F-4D97-AF65-F5344CB8AC3E}">
        <p14:creationId xmlns:p14="http://schemas.microsoft.com/office/powerpoint/2010/main" val="1125178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Header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780DC3-6EAA-2E7D-F736-590B348D4C38}"/>
              </a:ext>
            </a:extLst>
          </p:cNvPr>
          <p:cNvSpPr/>
          <p:nvPr userDrawn="1"/>
        </p:nvSpPr>
        <p:spPr>
          <a:xfrm>
            <a:off x="0" y="0"/>
            <a:ext cx="9144000" cy="8524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92D1B-19E4-1142-BF07-72A7B4C9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0C3AC-EDA3-7BCE-8CFA-EA4882DBE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200151"/>
            <a:ext cx="8229600" cy="3390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DEA283-227E-420D-E8FA-2D861158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540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8749BDD-B682-472A-B570-39D462ADF5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F69E-F456-CAE9-D11A-C032A6A2D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802" y="4691313"/>
            <a:ext cx="988252" cy="3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08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r Header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2D1B-19E4-1142-BF07-72A7B4C9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0C3AC-EDA3-7BCE-8CFA-EA4882DBE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965179"/>
            <a:ext cx="8229600" cy="36258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755BA24-D43C-522D-22CD-DF1AD22D4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540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8749BDD-B682-472A-B570-39D462ADF5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19F4B-2830-81C8-E7BD-6E6EA35536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802" y="4691313"/>
            <a:ext cx="988252" cy="3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9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6F1C9F1C-8D60-D017-CE5A-2E764EAD5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3077" y="2072941"/>
            <a:ext cx="5853723" cy="857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02F66-CE44-539D-7BBD-E2058EAF6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077" y="3610727"/>
            <a:ext cx="5694437" cy="478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6024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face&#10;&#10;Description automatically generated">
            <a:extLst>
              <a:ext uri="{FF2B5EF4-FFF2-40B4-BE49-F238E27FC236}">
                <a16:creationId xmlns:a16="http://schemas.microsoft.com/office/drawing/2014/main" id="{9DB2AED5-BD8E-801B-3858-2FD1CDD3B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4080"/>
            <a:ext cx="9144000" cy="4694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9276F49-86CE-A184-9686-CF38D62B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8712"/>
            <a:ext cx="8229600" cy="8524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1944034-5CFB-C7D2-2A38-B61143339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313891"/>
            <a:ext cx="8229600" cy="3277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3DC5F-CF5A-7757-BE12-DE7C9C77E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540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8749BDD-B682-472A-B570-39D462ADF5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E4CDDA-E30C-4732-3FEC-98AD65034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802" y="4691313"/>
            <a:ext cx="988252" cy="3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Header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C40550-2EBE-B89E-31E1-1C840BAC3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540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8749BDD-B682-472A-B570-39D462ADF5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1FAE-E8DE-0AC9-B324-C88715E90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0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0C3AC-EDA3-7BCE-8CFA-EA4882DBE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49"/>
            <a:ext cx="4038600" cy="33909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C68D87-5620-9D9C-28FD-D4256E695798}"/>
              </a:ext>
            </a:extLst>
          </p:cNvPr>
          <p:cNvSpPr/>
          <p:nvPr userDrawn="1"/>
        </p:nvSpPr>
        <p:spPr>
          <a:xfrm>
            <a:off x="0" y="0"/>
            <a:ext cx="9144000" cy="8524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653B783-9A7C-2302-A47E-E422EBC7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250801-9352-608A-CC35-427CDAD8B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802" y="4691313"/>
            <a:ext cx="988252" cy="3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r Header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C40550-2EBE-B89E-31E1-1C840BAC3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540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8749BDD-B682-472A-B570-39D462ADF5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1FAE-E8DE-0AC9-B324-C88715E90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60895"/>
            <a:ext cx="4038600" cy="3630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0C3AC-EDA3-7BCE-8CFA-EA4882DBE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60895"/>
            <a:ext cx="4038600" cy="3630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099553-9043-F11F-AF34-4A81B521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DB8209-0A11-7400-C30E-5F94E6306E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802" y="4691313"/>
            <a:ext cx="988252" cy="3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96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r Header w Subhea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CE576F-5AA9-0145-F3CD-35CE81E3B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540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8749BDD-B682-472A-B570-39D462ADF5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E0AB2-0141-9FD1-C3DF-B758472AD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5366"/>
            <a:ext cx="3868737" cy="2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34340-7E98-1EB1-ECA3-EE5DB18D8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42820"/>
            <a:ext cx="8229600" cy="29254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07C5C5-5E52-7182-D019-1B35FC259603}"/>
              </a:ext>
            </a:extLst>
          </p:cNvPr>
          <p:cNvSpPr/>
          <p:nvPr userDrawn="1"/>
        </p:nvSpPr>
        <p:spPr>
          <a:xfrm>
            <a:off x="0" y="0"/>
            <a:ext cx="9144000" cy="8524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2B8DBF5-DCE3-552A-8EF2-478C5A36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DBD075-A678-4008-28DD-71F87838A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802" y="4691313"/>
            <a:ext cx="988252" cy="3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40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spital Map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map of a city&#10;&#10;Description automatically generated">
            <a:extLst>
              <a:ext uri="{FF2B5EF4-FFF2-40B4-BE49-F238E27FC236}">
                <a16:creationId xmlns:a16="http://schemas.microsoft.com/office/drawing/2014/main" id="{A9E1075A-D555-31D1-CE1E-87FF4CC1A9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86" y="-7620"/>
            <a:ext cx="9149985" cy="51659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D5AE3A-B995-A287-8752-06D93C04A6F5}"/>
              </a:ext>
            </a:extLst>
          </p:cNvPr>
          <p:cNvSpPr/>
          <p:nvPr userDrawn="1"/>
        </p:nvSpPr>
        <p:spPr>
          <a:xfrm>
            <a:off x="0" y="-7620"/>
            <a:ext cx="9144000" cy="5165934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BDCF90C-B338-3710-A669-D28FD336C3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218" y="3448820"/>
            <a:ext cx="336816" cy="34355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96261B5-83BE-B414-5138-F0FF9E9A1C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336" y="1590244"/>
            <a:ext cx="336816" cy="343552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73F17CA-BCAC-F048-49BC-B7151485CE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762" y="1709178"/>
            <a:ext cx="336816" cy="343552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53CA056-C827-F011-58F8-7B73E09A9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597" y="1578076"/>
            <a:ext cx="336816" cy="343552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502077D-7602-34FB-A101-231FBA9D1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432" y="2448970"/>
            <a:ext cx="336816" cy="34355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6687906-B511-7678-E68F-2ED889B32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284" y="2099948"/>
            <a:ext cx="336816" cy="343552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61F42EE-3F11-48F4-597A-500472080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61" y="4319096"/>
            <a:ext cx="336816" cy="343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A02FA-AB6E-119D-D3B9-7CC068AC29AB}"/>
              </a:ext>
            </a:extLst>
          </p:cNvPr>
          <p:cNvSpPr txBox="1">
            <a:spLocks/>
          </p:cNvSpPr>
          <p:nvPr userDrawn="1"/>
        </p:nvSpPr>
        <p:spPr>
          <a:xfrm>
            <a:off x="4907671" y="1455893"/>
            <a:ext cx="1338580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Community Osteopathic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D2B310-30E2-20C3-D94E-5AE54A9D851D}"/>
              </a:ext>
            </a:extLst>
          </p:cNvPr>
          <p:cNvSpPr txBox="1">
            <a:spLocks/>
          </p:cNvSpPr>
          <p:nvPr userDrawn="1"/>
        </p:nvSpPr>
        <p:spPr>
          <a:xfrm>
            <a:off x="4569006" y="2003228"/>
            <a:ext cx="1182094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Harrisburg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E61776-B484-1286-C0BB-1908ED932E87}"/>
              </a:ext>
            </a:extLst>
          </p:cNvPr>
          <p:cNvSpPr txBox="1">
            <a:spLocks/>
          </p:cNvSpPr>
          <p:nvPr userDrawn="1"/>
        </p:nvSpPr>
        <p:spPr>
          <a:xfrm>
            <a:off x="3308132" y="1542200"/>
            <a:ext cx="880213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West Shore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A047A6-1B1A-CB63-96AB-1E95E11621A7}"/>
              </a:ext>
            </a:extLst>
          </p:cNvPr>
          <p:cNvSpPr txBox="1">
            <a:spLocks/>
          </p:cNvSpPr>
          <p:nvPr userDrawn="1"/>
        </p:nvSpPr>
        <p:spPr>
          <a:xfrm>
            <a:off x="4569006" y="3138667"/>
            <a:ext cx="776895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Memorial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E2B471-1F84-5343-F862-633A86782061}"/>
              </a:ext>
            </a:extLst>
          </p:cNvPr>
          <p:cNvSpPr txBox="1">
            <a:spLocks/>
          </p:cNvSpPr>
          <p:nvPr userDrawn="1"/>
        </p:nvSpPr>
        <p:spPr>
          <a:xfrm>
            <a:off x="3719149" y="4609508"/>
            <a:ext cx="776895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Hanover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640CBD-54E0-39A8-8D1E-6240D2EEC0D4}"/>
              </a:ext>
            </a:extLst>
          </p:cNvPr>
          <p:cNvSpPr txBox="1">
            <a:spLocks/>
          </p:cNvSpPr>
          <p:nvPr userDrawn="1"/>
        </p:nvSpPr>
        <p:spPr>
          <a:xfrm>
            <a:off x="6312404" y="2426759"/>
            <a:ext cx="576983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Lititz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29DE6A-0D03-3AF2-FC40-06B83B378014}"/>
              </a:ext>
            </a:extLst>
          </p:cNvPr>
          <p:cNvSpPr txBox="1">
            <a:spLocks/>
          </p:cNvSpPr>
          <p:nvPr userDrawn="1"/>
        </p:nvSpPr>
        <p:spPr>
          <a:xfrm>
            <a:off x="2160196" y="1994368"/>
            <a:ext cx="880213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Carlisle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E99EA4-D492-4991-B50E-9ED2B3C3E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1" y="489284"/>
            <a:ext cx="1933110" cy="86638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Montserrat" panose="00000500000000000000"/>
              </a:rPr>
              <a:t>UPMC in Central Pa.</a:t>
            </a:r>
          </a:p>
        </p:txBody>
      </p:sp>
    </p:spTree>
    <p:extLst>
      <p:ext uri="{BB962C8B-B14F-4D97-AF65-F5344CB8AC3E}">
        <p14:creationId xmlns:p14="http://schemas.microsoft.com/office/powerpoint/2010/main" val="3116953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9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9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9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9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9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9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9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CP Map Al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many small white text&#10;&#10;Description automatically generated">
            <a:extLst>
              <a:ext uri="{FF2B5EF4-FFF2-40B4-BE49-F238E27FC236}">
                <a16:creationId xmlns:a16="http://schemas.microsoft.com/office/drawing/2014/main" id="{ABD0452C-E3CC-57DF-4ECD-5A2E8F15B85B}"/>
              </a:ext>
            </a:extLst>
          </p:cNvPr>
          <p:cNvPicPr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55"/>
            <a:ext cx="9144000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638363-0498-274D-AC8F-D428B1211D34}"/>
              </a:ext>
            </a:extLst>
          </p:cNvPr>
          <p:cNvSpPr/>
          <p:nvPr userDrawn="1"/>
        </p:nvSpPr>
        <p:spPr>
          <a:xfrm>
            <a:off x="0" y="-11217"/>
            <a:ext cx="9144000" cy="5165934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8FA7E5F-F431-9E62-76C9-F9EE2EB53AAD}"/>
              </a:ext>
            </a:extLst>
          </p:cNvPr>
          <p:cNvSpPr txBox="1"/>
          <p:nvPr userDrawn="1"/>
        </p:nvSpPr>
        <p:spPr>
          <a:xfrm>
            <a:off x="6176810" y="1336833"/>
            <a:ext cx="1416608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Community Osteopathic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F9A3F0E-19FB-4554-02D8-B2D19E44B8E4}"/>
              </a:ext>
            </a:extLst>
          </p:cNvPr>
          <p:cNvSpPr txBox="1"/>
          <p:nvPr userDrawn="1"/>
        </p:nvSpPr>
        <p:spPr>
          <a:xfrm>
            <a:off x="5653627" y="2012599"/>
            <a:ext cx="865123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Harrisburg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46DB9E3-03C5-BAE3-1D3A-9ECBEB048B60}"/>
              </a:ext>
            </a:extLst>
          </p:cNvPr>
          <p:cNvSpPr txBox="1"/>
          <p:nvPr userDrawn="1"/>
        </p:nvSpPr>
        <p:spPr>
          <a:xfrm>
            <a:off x="4518621" y="1551330"/>
            <a:ext cx="880213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West Shore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BB05471-8D89-4851-AD85-D0DCA491B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329" y="2137099"/>
            <a:ext cx="336816" cy="34355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B66E1B-B5C9-3014-3063-AB4F34C880D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193" y="1578697"/>
            <a:ext cx="336816" cy="34355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F583D74-EC86-305F-8400-F061B44B6A5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644" y="1753644"/>
            <a:ext cx="336816" cy="34355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245C317-0EC9-0439-6EFC-786D0AD491AE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905" y="1552313"/>
            <a:ext cx="336816" cy="34355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D68A6A8E-0743-AED5-AB27-836FDCD5B1C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714" y="3356603"/>
            <a:ext cx="336816" cy="343552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AF3C8B84-D45A-CBB7-63A1-408C2F48D417}"/>
              </a:ext>
            </a:extLst>
          </p:cNvPr>
          <p:cNvSpPr txBox="1"/>
          <p:nvPr userDrawn="1"/>
        </p:nvSpPr>
        <p:spPr>
          <a:xfrm>
            <a:off x="7872295" y="4876316"/>
            <a:ext cx="1271705" cy="2575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800" b="0" dirty="0">
                <a:solidFill>
                  <a:schemeClr val="bg1"/>
                </a:solidFill>
                <a:latin typeface="Montserrat" panose="00000500000000000000"/>
              </a:rPr>
              <a:t>Updated 1/17/25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58CF9E3-D01B-28FD-4A31-F19E5C940EB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157" y="571071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7776F6AB-9DE3-82A7-AF82-333B0648E18E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241" y="4315205"/>
            <a:ext cx="336816" cy="343552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E4EBA46F-D19F-D856-C35B-A6B1F32F193E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514" y="2411186"/>
            <a:ext cx="336816" cy="343552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7A70422F-CBC8-EBDA-51EC-988428F90287}"/>
              </a:ext>
            </a:extLst>
          </p:cNvPr>
          <p:cNvSpPr txBox="1">
            <a:spLocks/>
          </p:cNvSpPr>
          <p:nvPr userDrawn="1"/>
        </p:nvSpPr>
        <p:spPr>
          <a:xfrm>
            <a:off x="5496372" y="3211605"/>
            <a:ext cx="776895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Memorial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F04049E-6BCB-9459-9448-16850EAA6918}"/>
              </a:ext>
            </a:extLst>
          </p:cNvPr>
          <p:cNvSpPr txBox="1">
            <a:spLocks/>
          </p:cNvSpPr>
          <p:nvPr userDrawn="1"/>
        </p:nvSpPr>
        <p:spPr>
          <a:xfrm>
            <a:off x="4653482" y="4316192"/>
            <a:ext cx="708813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Hanover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4ACD68A-D88B-4BB1-EA90-E5849B7C1D0E}"/>
              </a:ext>
            </a:extLst>
          </p:cNvPr>
          <p:cNvSpPr txBox="1">
            <a:spLocks/>
          </p:cNvSpPr>
          <p:nvPr userDrawn="1"/>
        </p:nvSpPr>
        <p:spPr>
          <a:xfrm>
            <a:off x="7972270" y="2190582"/>
            <a:ext cx="941790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Lititz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68FFD9B8-CE38-B662-3271-6499D7565268}"/>
              </a:ext>
            </a:extLst>
          </p:cNvPr>
          <p:cNvSpPr txBox="1">
            <a:spLocks/>
          </p:cNvSpPr>
          <p:nvPr userDrawn="1"/>
        </p:nvSpPr>
        <p:spPr>
          <a:xfrm>
            <a:off x="3180896" y="2134270"/>
            <a:ext cx="1091426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900" dirty="0">
                <a:solidFill>
                  <a:schemeClr val="bg1"/>
                </a:solidFill>
                <a:latin typeface="Montserrat" panose="00000500000000000000"/>
              </a:rPr>
              <a:t>UPMC Carlisle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F397660-F8FF-9968-ACA2-CFA685295B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539" y="1017984"/>
            <a:ext cx="1933110" cy="86638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Montserrat" panose="00000500000000000000"/>
              </a:rPr>
              <a:t>UPMC in Central Pa.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4CB4C6-90C5-C784-79CF-F144D7B6A7A7}"/>
              </a:ext>
            </a:extLst>
          </p:cNvPr>
          <p:cNvSpPr>
            <a:spLocks/>
          </p:cNvSpPr>
          <p:nvPr userDrawn="1"/>
        </p:nvSpPr>
        <p:spPr>
          <a:xfrm>
            <a:off x="214167" y="1908479"/>
            <a:ext cx="2408688" cy="1350656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5315C90-6E9C-05A0-2DB3-29BA425E8D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981" y="2364653"/>
            <a:ext cx="162934" cy="215074"/>
          </a:xfrm>
          <a:prstGeom prst="rect">
            <a:avLst/>
          </a:prstGeom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C547A4D-2EE7-C0CB-684D-DB49026715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81" y="2638743"/>
            <a:ext cx="162935" cy="215074"/>
          </a:xfrm>
          <a:prstGeom prst="rect">
            <a:avLst/>
          </a:prstGeom>
          <a:effectLst/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3DD770DB-6BAE-DB64-8B0A-86FC7178EE5D}"/>
              </a:ext>
            </a:extLst>
          </p:cNvPr>
          <p:cNvSpPr txBox="1">
            <a:spLocks/>
          </p:cNvSpPr>
          <p:nvPr userDrawn="1"/>
        </p:nvSpPr>
        <p:spPr>
          <a:xfrm>
            <a:off x="539670" y="2312185"/>
            <a:ext cx="2113365" cy="2334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l"/>
            <a:r>
              <a:rPr lang="en-US" sz="1200" dirty="0">
                <a:solidFill>
                  <a:srgbClr val="B65889"/>
                </a:solidFill>
                <a:latin typeface="Montserrat" panose="00000500000000000000"/>
              </a:rPr>
              <a:t>Primary Care Location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D879379-0465-CF2F-384D-CF9AD4E97454}"/>
              </a:ext>
            </a:extLst>
          </p:cNvPr>
          <p:cNvSpPr txBox="1">
            <a:spLocks/>
          </p:cNvSpPr>
          <p:nvPr userDrawn="1"/>
        </p:nvSpPr>
        <p:spPr>
          <a:xfrm>
            <a:off x="539670" y="2599186"/>
            <a:ext cx="1928044" cy="2333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l"/>
            <a:r>
              <a:rPr lang="en-US" sz="1200" dirty="0">
                <a:solidFill>
                  <a:srgbClr val="F68027"/>
                </a:solidFill>
                <a:latin typeface="Montserrat" panose="00000500000000000000"/>
              </a:rPr>
              <a:t>Urgent Care Location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2A2B600-9FAD-4EC0-3B24-E886A9469DD4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6063" y="3638163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7ECE772-406C-82C0-1B44-EE7905E17F5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2927" y="3735971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92F858E-CB34-03DA-15E2-13CEBD4B304F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243" y="2984195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B4E3A8A-7227-712D-7C3A-A3A07C5A712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5902" y="2193602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BD1F99F-E545-E69C-5804-8F02B172F23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270" y="2258116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BC74B0C-D84F-B518-1583-EF63CD3EB59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6156" y="447715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BBF6394-9096-F9A4-4E9E-1EC1521A2A9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0533" y="1978528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40D6D13-30E1-28A6-2A7A-38038C3BA6B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1837" y="2432110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E731A5F-D6DB-CBE2-CF62-893E3BAD797F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3304" y="1970770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58763B0-25DD-A074-BC9A-2E9C48CF424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8550" y="1693406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9747672-8D6A-3661-678D-9EAA434C281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2539" y="1953343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7D3D225-45DE-999F-3E0B-293FA1828E99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1072" y="1970355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026264B-E1A7-76BB-EFF8-7DA6BF33CC89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056" y="2342530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F27528B-FF39-0576-C647-EE8B6676E06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9516" y="4324806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4693016-7E4D-6247-8749-10BF86D4ED33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369" y="4223723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2407E0D-80C1-C73A-40C7-316E8C391C5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243" y="4795486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D0DF243-443E-7A73-182C-4893B9D35299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0017" y="4331260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519D2DA-B550-84DC-E656-AC47849D4134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7815" y="4438797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A370341-D499-C255-5A0A-F8AAA7D50C1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5342" y="4483513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227B36E-0008-EB45-D8FA-97D85132796C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26" y="4575035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BCE850B-0BFF-66E6-387A-07A987D84CFF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9282" y="4700031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DCAA66D-31F3-4B25-3F56-B3D01CE4A739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270" y="4015757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EC382E0-A86B-2CC9-B558-FD57074ADB0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698" y="466729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674045D-413C-8449-9708-F5101A680B19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856" y="476877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376B526-47CB-E63A-09D9-D3BCBAB877D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083" y="3426573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DE4548B-A2A0-B424-A9E3-EAF5186DC42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401" y="3557233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5CDC92A-4AD2-89FB-E729-9E99294981E3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2762" y="379318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985DA62-F705-1791-D9E3-130ECB1D1EE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8796" y="4099326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A7B8A0A-7A07-AD8C-E373-F5D32645F76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862" y="316185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BDE5BB3-98F1-6CE6-9365-80ECE13751DC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728" y="2817443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1748CFD-DF1C-31AE-04D0-018E6235145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213" y="2917007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503D6A4-A069-E687-45D4-B49E3A04068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7285" y="2969843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5564C55-6976-67B9-3DFB-6F403006CDB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062" y="258385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527ECD4-7880-21FC-4A2D-1728F6BA34CD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7090" y="2365653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B48C40D-0D56-B8D0-8293-A403A9C9993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4589" y="1669292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8735914-EDBB-DDA2-F800-5DFC2DB81EF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6336" y="1704467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0B93F67-F768-9C1F-56FE-9CF0AE04EBF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1758" y="1785692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BC47E9A-A241-7A40-325D-70854A49505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368" y="185072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EDB4A05-DFB4-3E9F-1853-DEAF0B29FF1F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760" y="2198076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AFC44E2-0A04-5FB5-D372-EC3DAD8E8F6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165" y="1689350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09D14DD-9765-2528-75C1-5740C908512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5114" y="1662561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4AD57D8-92AA-3DEE-C384-6901C799C379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494" y="1400048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C2AC275-BC66-0717-C16F-10F2D5C94D7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961" y="953574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4F0739C-D1E5-FA4E-C28C-FA03AEE0811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1269" y="800793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8F2BBB1-4FC2-F361-9181-3248B9961835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30" y="1899972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5F23EA6-1FD9-6447-518B-40339CF69325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475" y="4062425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FF0DDB4-EC12-BE63-950D-E2EAD8D560EE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523" y="1407649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EFED8E1-04FF-6596-72C5-D628B8F709CD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476" y="4117092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7CB3F83-5344-28C1-4923-6C36457D4F1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6454" y="1447487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72167A9-F6C0-F80D-268F-76E8A464351A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936" y="3960774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465779E-FCE2-6258-9986-B4BEC394434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4005" y="4021367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2" name="Title 1">
            <a:extLst>
              <a:ext uri="{FF2B5EF4-FFF2-40B4-BE49-F238E27FC236}">
                <a16:creationId xmlns:a16="http://schemas.microsoft.com/office/drawing/2014/main" id="{7D960742-E2D0-E6B2-A663-57ED5B4723F3}"/>
              </a:ext>
            </a:extLst>
          </p:cNvPr>
          <p:cNvSpPr txBox="1">
            <a:spLocks/>
          </p:cNvSpPr>
          <p:nvPr userDrawn="1"/>
        </p:nvSpPr>
        <p:spPr>
          <a:xfrm>
            <a:off x="539670" y="2886127"/>
            <a:ext cx="2132257" cy="2333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l"/>
            <a:r>
              <a:rPr lang="en-US" sz="1200" dirty="0">
                <a:solidFill>
                  <a:schemeClr val="accent3"/>
                </a:solidFill>
                <a:latin typeface="Montserrat" panose="00000500000000000000"/>
              </a:rPr>
              <a:t>Specialty Care Location</a:t>
            </a:r>
          </a:p>
        </p:txBody>
      </p:sp>
      <p:pic>
        <p:nvPicPr>
          <p:cNvPr id="93" name="Picture 92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E032F719-841D-1436-0D04-C1DF6E4D02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22" y="2928953"/>
            <a:ext cx="150052" cy="194395"/>
          </a:xfrm>
          <a:prstGeom prst="rect">
            <a:avLst/>
          </a:prstGeom>
        </p:spPr>
      </p:pic>
      <p:pic>
        <p:nvPicPr>
          <p:cNvPr id="94" name="Picture 93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03DD6975-9C74-1B7D-6BE7-1C834A88156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555" y="3843624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739619AE-7827-1703-33BA-D78C5915C2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998" y="2994534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95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A892FC51-6775-260F-6F46-EF1302A3603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134" y="4251188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7" name="Picture 216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F52A9195-87CE-0A06-3C3B-508795D17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230" y="4079086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8" name="Picture 217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92B08173-464B-30AD-A566-1E3C1389690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889" y="4878452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9" name="Picture 218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62C26F8D-893B-3CDB-1EAD-EEFCC6DE97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138" y="486107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0" name="Picture 219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DFA279C6-EC18-505C-09A5-26B00835F20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023" y="4807568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1" name="Picture 220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324F36FA-AC8E-563A-F258-E77C712B91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076" y="4861278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2" name="Picture 221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731D0CCA-E5C7-EC6A-A287-B3E464B6D3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487" y="4854112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B8482957-A164-B86C-1951-D6224D7089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888" y="4197358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4" name="Picture 253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F696C55C-5076-7218-64BB-2F008DB1B3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200" y="4209309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5" name="Picture 254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9F828825-0BC6-4BED-F112-940E45F59E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842" y="4237948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6" name="Picture 255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3108B7A3-3199-34F6-06B9-7879565E6A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571" y="3824545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7" name="Picture 256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401539EF-E22F-0E82-DD18-34733E937B4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666" y="4482630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8" name="Picture 257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768231AC-AB42-23D1-3E65-6D8B3A46A9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711" y="4486717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9" name="Picture 258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9C2D5EA5-D378-AD9E-51EE-D146066E92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015" y="443234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0" name="Picture 259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156E0819-AA98-761D-89DA-88523359CB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535" y="4302076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1" name="Picture 260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4B958AF2-D935-8647-E055-1F1CA8DD7A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512" y="4314400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2" name="Picture 261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D14C22CB-11B8-26CE-3B0D-D1BFEEB075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201" y="4464184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3" name="Picture 262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9E49DC42-0D4A-E4A6-11DD-7471D3A743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092" y="4455770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4" name="Picture 263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1F5CA962-E566-D8CC-0922-840F82C20A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217" y="4420609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5" name="Picture 264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BCA4A173-D2D6-CE38-5BED-8F9FA5DDEE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340" y="4433111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6" name="Picture 265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9BD5F50B-4A4C-844B-4C63-FF8204A184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452" y="4471525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7" name="Picture 266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9BFDC678-CB5A-C638-FC5A-453C7E9D56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990" y="4474675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8" name="Picture 267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884D0605-AAFE-E773-55E5-026418DAF21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593" y="393720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9" name="Picture 268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F92D0B71-71D7-0ABA-A32E-788FECB7058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570" y="3944049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0" name="Picture 269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87F4649B-F3DD-E324-C128-4D0288ADC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737" y="3579067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1" name="Picture 270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C55386F3-736E-76C1-F9D7-1414572652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854" y="358210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2" name="Picture 271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20A57202-F561-4066-71B7-C5D6ABF6F9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737" y="360131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3" name="Picture 272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9EFDD3D9-EB8C-4517-6B42-B5A7B815C32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999" y="3604794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4" name="Picture 273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74DD39BD-A79D-0865-8E0E-0B52520AE07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165" y="3610749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5" name="Picture 274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355DC604-6852-AC2A-32CD-7704091A5DF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121" y="3417816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6" name="Picture 275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F9047B86-F096-A3A0-F8A5-42CBD71657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488" y="3437772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A54B372A-1B73-106E-D1A5-85358DC25EDA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630" y="334215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F9980471-845D-C23E-44DB-E0948D4DB188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823" y="3397297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BFC94E62-95D8-0ADA-D263-A619117EA32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365" y="347725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0" name="Picture 279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C7912A50-07F2-5444-DC83-91E17A2522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045" y="3595346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1" name="Picture 280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2ACA6F98-70DE-43D0-A598-BC1CC09D4448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694" y="3591461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2" name="Picture 281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008515AF-2B47-F774-10E8-4585E18EAC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469" y="3614495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3" name="Picture 282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386709B0-7D01-E7B4-60E5-7225A32BA49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118" y="3610610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B54ECD76-D37A-3A11-7270-28B1C12799B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975" y="361543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C9C8669D-1FDE-A559-305E-D09ABE4B453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694" y="3731852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6" name="Picture 285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C3E4BFB4-E3B4-7492-5ACD-108FBFD813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694" y="3903664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7" name="Picture 286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9E73E8D5-96A6-5C93-2231-2576478A706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651" y="386576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D92A82FE-62C8-7744-EAF2-40CE50DAA85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5627" y="3853237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9" name="Picture 288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9018EE6E-DB00-1FC4-9C61-A4FBE58FBF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277" y="256794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0" name="Picture 289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7114E952-7DF9-51B6-97D1-FCA630F0C6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87" y="2593388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1" name="Picture 290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8C001E3D-FC4B-744A-8A78-389E1FB101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685" y="2607120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2" name="Picture 291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5BB1ACAE-0A05-0DC1-AEB3-6BA4105CCBF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659" y="2623048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3" name="Picture 292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B5A2A1AE-9206-6B7E-1E6E-349186DFFF4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158" y="2630585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4" name="Picture 293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1319D806-81ED-EBF4-79ED-0CCE25E848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732" y="226398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4E9C2C96-4821-BFCC-4074-C89E083A69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80" y="2254855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6" name="Picture 295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3B8A4341-F765-9F80-781D-2758B6C713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466" y="2301139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7" name="Picture 296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4EC80C33-10E7-5F1D-120D-2C9F9E8B87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276" y="1995956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8" name="Picture 297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70616A13-31E1-A718-BB1D-77C443BDA1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098" y="1978528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9" name="Picture 298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F6F74089-D77A-D728-5EBF-DF2C4F1479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664" y="2060460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0" name="Picture 299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1957A00E-C9DD-DA2E-A152-E3D49CAFDC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187" y="2437607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4790A3B7-E903-7DCD-7883-4C60C865CE63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3553" y="2540774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2" name="Picture 301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902EDE92-D4F6-9536-9C24-BDF2212414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698" y="2486661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3" name="Picture 302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7C4DAE06-A4AA-3BA4-21F1-DC83F7B376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755" y="155231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4" name="Picture 303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01A2A0F6-2BF8-FC64-7EC7-1C1E045680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610" y="2579445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5" name="Picture 304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8351B4E9-6718-6E12-EE28-3A1358DCFF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29" y="257259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6" name="Picture 305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1C1867A0-27F5-7C8C-7364-263A92720A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497" y="260485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DF5C2438-EA3F-58E5-4558-A9E38B25F0A9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883" y="2564165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8" name="Picture 307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73E17509-4270-32E1-A2D0-459E415AC834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042" y="2883154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9" name="Picture 308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566A41A8-E780-CB26-7CA2-E5E6B565C3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050" y="3095328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0" name="Picture 309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B8DD77F3-1F30-B111-7067-CF110C1610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760" y="3032517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0EBCBA5B-E511-48B7-A64B-FE573CD48F7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812" y="308498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2" name="Picture 311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C6ABFC55-28A8-6910-EEF1-3B04B3B478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08" y="3132081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3" name="Picture 312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DD5617CE-E6C6-EB58-AEC8-66BDE3409B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299" y="3139086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4" name="Picture 313">
            <a:extLst>
              <a:ext uri="{FF2B5EF4-FFF2-40B4-BE49-F238E27FC236}">
                <a16:creationId xmlns:a16="http://schemas.microsoft.com/office/drawing/2014/main" id="{2E9D3B10-2EBD-CCC5-76AB-ABE4F9E86529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3468" y="3000074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85A4B53B-C350-123F-F9B2-854896B30E30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042" y="3062151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6" name="Picture 315">
            <a:extLst>
              <a:ext uri="{FF2B5EF4-FFF2-40B4-BE49-F238E27FC236}">
                <a16:creationId xmlns:a16="http://schemas.microsoft.com/office/drawing/2014/main" id="{CE1A8B3B-0EC7-8814-FD97-AF17D5EF1D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794" y="3105171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7" name="Picture 316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3B6BCF75-39FE-6668-B665-579C11D69A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628" y="3417761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8" name="Picture 317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20A5A959-D07E-2DAD-4DEC-17E18DAD16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0" y="3282864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9" name="Picture 318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7238470F-D9A2-AF66-36C9-EB04CE1970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273" y="331928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0" name="Picture 319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C484E6E8-F1A5-EF76-BEB7-01835E39CF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843" y="3329375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1" name="Picture 320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4FE85C4F-11B5-F34E-15E0-741B5BD5CC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998" y="3443768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2" name="Picture 321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3B0EDA63-11CA-E03D-7F08-72EC2ACB80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361" y="3407512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3" name="Picture 322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3985741E-2F16-8618-E097-7B8EF59F82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271" y="3462551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4" name="Picture 323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7FFFE9DD-9896-303D-5140-E2AE3E9FB4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305" y="3468309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5" name="Picture 324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B9D72CC8-CF86-8236-5D5D-ADA5607E8C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708" y="351517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6" name="Picture 325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BD770A0A-F1DC-AEBA-5869-8B01BA84C4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682" y="3507829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7" name="Picture 326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727427F6-B75D-491A-BB0C-6434B8B3D1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707" y="3574867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8" name="Picture 327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B2CFC521-8DB6-C47E-6484-93C79B0D02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757" y="2010067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9" name="Picture 328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821EC677-95E1-89B7-D33F-EE71172FB2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057" y="200483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0" name="Picture 329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7D7FC092-F2E4-A2CA-CBEF-F271F9968B1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478" y="2085369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417C77A9-1C54-8391-DA82-C91793D5D03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1072" y="209938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984EEC46-B6C9-B36E-0C73-CBF32267EF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398" y="2123490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3" name="Picture 332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518CB847-FAC2-46F7-9CC5-23CD94AB8E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539" y="1933931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4" name="Picture 333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95589015-ABFD-8541-C9AD-D3DCD87784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168" y="2104181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5" name="Picture 334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A273F87B-A5EB-7137-7038-AF6D0DC54F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530" y="2128162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6" name="Picture 335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6085A71C-02B6-43BC-A45E-86B71B9A21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586" y="2120188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7" name="Picture 336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D8B850CE-7581-6A0F-1809-40AB4ABEB3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948" y="2144169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8" name="Picture 337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BD05B323-23AD-547F-0DBC-BDA5E71023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261" y="1946405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9" name="Picture 338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E6C0EB4D-FE08-CCDC-61A8-3D3CC1CB9F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947" y="1845509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121BF6EA-EE50-AD2C-8581-573A1939D7B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4601" y="1908416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1" name="Picture 340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CFF4908F-EF9F-4E30-0F19-02AECBE59A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737" y="1798622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2" name="Picture 341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1C5F3DE8-7AF2-C7D0-3046-E268480D8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672" y="1822100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019773A9-4D92-7728-7C22-4E9FE2FFD6BD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7803" y="1845806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4" name="Picture 343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6E3BF0DC-CAAA-B60A-8C96-B4665B6AF9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302" y="1616444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5" name="Picture 344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FA240552-B51E-5210-7677-63EBC221D7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014" y="1658583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6" name="Picture 345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477D9BFD-7249-08F6-3B77-2DD7988940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949" y="1670912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7" name="Picture 346">
            <a:extLst>
              <a:ext uri="{FF2B5EF4-FFF2-40B4-BE49-F238E27FC236}">
                <a16:creationId xmlns:a16="http://schemas.microsoft.com/office/drawing/2014/main" id="{A0B40767-82B4-2B1E-43E4-FBB8E49767B8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266" y="1656842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8" name="Picture 347">
            <a:extLst>
              <a:ext uri="{FF2B5EF4-FFF2-40B4-BE49-F238E27FC236}">
                <a16:creationId xmlns:a16="http://schemas.microsoft.com/office/drawing/2014/main" id="{739280A2-ECEB-0012-DB27-7B70F0701D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309" y="1655604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9" name="Picture 348">
            <a:extLst>
              <a:ext uri="{FF2B5EF4-FFF2-40B4-BE49-F238E27FC236}">
                <a16:creationId xmlns:a16="http://schemas.microsoft.com/office/drawing/2014/main" id="{716EDD4F-16EA-757C-139B-FB223562CF8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002" y="1729740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0" name="Picture 349">
            <a:extLst>
              <a:ext uri="{FF2B5EF4-FFF2-40B4-BE49-F238E27FC236}">
                <a16:creationId xmlns:a16="http://schemas.microsoft.com/office/drawing/2014/main" id="{3E1D1F08-62B1-EC8A-F703-8C6AA854C86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8906" y="1400048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1" name="Picture 350" descr="A green point with black background&#10;&#10;Description automatically generated">
            <a:extLst>
              <a:ext uri="{FF2B5EF4-FFF2-40B4-BE49-F238E27FC236}">
                <a16:creationId xmlns:a16="http://schemas.microsoft.com/office/drawing/2014/main" id="{B6FF632C-6B9F-14EC-ECCC-6C8CC66046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894" y="3489166"/>
            <a:ext cx="150052" cy="194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2" name="Picture 351" descr="Icon&#10;&#10;Description automatically generated">
            <a:extLst>
              <a:ext uri="{FF2B5EF4-FFF2-40B4-BE49-F238E27FC236}">
                <a16:creationId xmlns:a16="http://schemas.microsoft.com/office/drawing/2014/main" id="{E1E2272C-4D41-E8E2-17A2-24937271EB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40" y="1981161"/>
            <a:ext cx="336816" cy="343552"/>
          </a:xfrm>
          <a:prstGeom prst="rect">
            <a:avLst/>
          </a:prstGeom>
        </p:spPr>
      </p:pic>
      <p:sp>
        <p:nvSpPr>
          <p:cNvPr id="353" name="Title 1">
            <a:extLst>
              <a:ext uri="{FF2B5EF4-FFF2-40B4-BE49-F238E27FC236}">
                <a16:creationId xmlns:a16="http://schemas.microsoft.com/office/drawing/2014/main" id="{3FA838A3-DD21-7C93-1216-4C3388EF72AE}"/>
              </a:ext>
            </a:extLst>
          </p:cNvPr>
          <p:cNvSpPr txBox="1">
            <a:spLocks/>
          </p:cNvSpPr>
          <p:nvPr userDrawn="1"/>
        </p:nvSpPr>
        <p:spPr>
          <a:xfrm>
            <a:off x="539670" y="2008558"/>
            <a:ext cx="1102415" cy="2334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l"/>
            <a:r>
              <a:rPr lang="en-US" sz="1200" dirty="0">
                <a:solidFill>
                  <a:schemeClr val="accent1"/>
                </a:solidFill>
                <a:latin typeface="Montserrat" panose="00000500000000000000"/>
              </a:rPr>
              <a:t>Hospitals</a:t>
            </a:r>
          </a:p>
        </p:txBody>
      </p:sp>
    </p:spTree>
    <p:extLst>
      <p:ext uri="{BB962C8B-B14F-4D97-AF65-F5344CB8AC3E}">
        <p14:creationId xmlns:p14="http://schemas.microsoft.com/office/powerpoint/2010/main" val="2467814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5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5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5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65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95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25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40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5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7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85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15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300"/>
                            </p:stCondLst>
                            <p:childTnLst>
                              <p:par>
                                <p:cTn id="2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450"/>
                            </p:stCondLst>
                            <p:childTnLst>
                              <p:par>
                                <p:cTn id="2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600"/>
                            </p:stCondLst>
                            <p:childTnLst>
                              <p:par>
                                <p:cTn id="2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90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05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200"/>
                            </p:stCondLst>
                            <p:childTnLst>
                              <p:par>
                                <p:cTn id="2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350"/>
                            </p:stCondLst>
                            <p:childTnLst>
                              <p:par>
                                <p:cTn id="2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500"/>
                            </p:stCondLst>
                            <p:childTnLst>
                              <p:par>
                                <p:cTn id="2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650"/>
                            </p:stCondLst>
                            <p:childTnLst>
                              <p:par>
                                <p:cTn id="2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800"/>
                            </p:stCondLst>
                            <p:childTnLst>
                              <p:par>
                                <p:cTn id="2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950"/>
                            </p:stCondLst>
                            <p:childTnLst>
                              <p:par>
                                <p:cTn id="2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100"/>
                            </p:stCondLst>
                            <p:childTnLst>
                              <p:par>
                                <p:cTn id="2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250"/>
                            </p:stCondLst>
                            <p:childTnLst>
                              <p:par>
                                <p:cTn id="2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400"/>
                            </p:stCondLst>
                            <p:childTnLst>
                              <p:par>
                                <p:cTn id="2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550"/>
                            </p:stCondLst>
                            <p:childTnLst>
                              <p:par>
                                <p:cTn id="2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700"/>
                            </p:stCondLst>
                            <p:childTnLst>
                              <p:par>
                                <p:cTn id="2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850"/>
                            </p:stCondLst>
                            <p:childTnLst>
                              <p:par>
                                <p:cTn id="3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150"/>
                            </p:stCondLst>
                            <p:childTnLst>
                              <p:par>
                                <p:cTn id="3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300"/>
                            </p:stCondLst>
                            <p:childTnLst>
                              <p:par>
                                <p:cTn id="3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5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5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450"/>
                            </p:stCondLst>
                            <p:childTnLst>
                              <p:par>
                                <p:cTn id="3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600"/>
                            </p:stCondLst>
                            <p:childTnLst>
                              <p:par>
                                <p:cTn id="3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8750"/>
                            </p:stCondLst>
                            <p:childTnLst>
                              <p:par>
                                <p:cTn id="3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8900"/>
                            </p:stCondLst>
                            <p:childTnLst>
                              <p:par>
                                <p:cTn id="3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050"/>
                            </p:stCondLst>
                            <p:childTnLst>
                              <p:par>
                                <p:cTn id="3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200"/>
                            </p:stCondLst>
                            <p:childTnLst>
                              <p:par>
                                <p:cTn id="3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350"/>
                            </p:stCondLst>
                            <p:childTnLst>
                              <p:par>
                                <p:cTn id="3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9500"/>
                            </p:stCondLst>
                            <p:childTnLst>
                              <p:par>
                                <p:cTn id="3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9650"/>
                            </p:stCondLst>
                            <p:childTnLst>
                              <p:par>
                                <p:cTn id="3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800"/>
                            </p:stCondLst>
                            <p:childTnLst>
                              <p:par>
                                <p:cTn id="3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9950"/>
                            </p:stCondLst>
                            <p:childTnLst>
                              <p:par>
                                <p:cTn id="3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100"/>
                            </p:stCondLst>
                            <p:childTnLst>
                              <p:par>
                                <p:cTn id="3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250"/>
                            </p:stCondLst>
                            <p:childTnLst>
                              <p:par>
                                <p:cTn id="4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400"/>
                            </p:stCondLst>
                            <p:childTnLst>
                              <p:par>
                                <p:cTn id="4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0550"/>
                            </p:stCondLst>
                            <p:childTnLst>
                              <p:par>
                                <p:cTn id="4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0700"/>
                            </p:stCondLst>
                            <p:childTnLst>
                              <p:par>
                                <p:cTn id="4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850"/>
                            </p:stCondLst>
                            <p:childTnLst>
                              <p:par>
                                <p:cTn id="4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1150"/>
                            </p:stCondLst>
                            <p:childTnLst>
                              <p:par>
                                <p:cTn id="4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1300"/>
                            </p:stCondLst>
                            <p:childTnLst>
                              <p:par>
                                <p:cTn id="4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1450"/>
                            </p:stCondLst>
                            <p:childTnLst>
                              <p:par>
                                <p:cTn id="4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1600"/>
                            </p:stCondLst>
                            <p:childTnLst>
                              <p:par>
                                <p:cTn id="4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1900"/>
                            </p:stCondLst>
                            <p:childTnLst>
                              <p:par>
                                <p:cTn id="4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2050"/>
                            </p:stCondLst>
                            <p:childTnLst>
                              <p:par>
                                <p:cTn id="4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2200"/>
                            </p:stCondLst>
                            <p:childTnLst>
                              <p:par>
                                <p:cTn id="4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2350"/>
                            </p:stCondLst>
                            <p:childTnLst>
                              <p:par>
                                <p:cTn id="4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2650"/>
                            </p:stCondLst>
                            <p:childTnLst>
                              <p:par>
                                <p:cTn id="4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2800"/>
                            </p:stCondLst>
                            <p:childTnLst>
                              <p:par>
                                <p:cTn id="5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1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2950"/>
                            </p:stCondLst>
                            <p:childTnLst>
                              <p:par>
                                <p:cTn id="5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5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5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1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3400"/>
                            </p:stCondLst>
                            <p:childTnLst>
                              <p:par>
                                <p:cTn id="5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3550"/>
                            </p:stCondLst>
                            <p:childTnLst>
                              <p:par>
                                <p:cTn id="5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3700"/>
                            </p:stCondLst>
                            <p:childTnLst>
                              <p:par>
                                <p:cTn id="5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3850"/>
                            </p:stCondLst>
                            <p:childTnLst>
                              <p:par>
                                <p:cTn id="5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1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1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4150"/>
                            </p:stCondLst>
                            <p:childTnLst>
                              <p:par>
                                <p:cTn id="5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4300"/>
                            </p:stCondLst>
                            <p:childTnLst>
                              <p:par>
                                <p:cTn id="5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4450"/>
                            </p:stCondLst>
                            <p:childTnLst>
                              <p:par>
                                <p:cTn id="5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1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4600"/>
                            </p:stCondLst>
                            <p:childTnLst>
                              <p:par>
                                <p:cTn id="5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1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1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4750"/>
                            </p:stCondLst>
                            <p:childTnLst>
                              <p:par>
                                <p:cTn id="5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4900"/>
                            </p:stCondLst>
                            <p:childTnLst>
                              <p:par>
                                <p:cTn id="5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5050"/>
                            </p:stCondLst>
                            <p:childTnLst>
                              <p:par>
                                <p:cTn id="5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5200"/>
                            </p:stCondLst>
                            <p:childTnLst>
                              <p:par>
                                <p:cTn id="5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5350"/>
                            </p:stCondLst>
                            <p:childTnLst>
                              <p:par>
                                <p:cTn id="6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5650"/>
                            </p:stCondLst>
                            <p:childTnLst>
                              <p:par>
                                <p:cTn id="6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5800"/>
                            </p:stCondLst>
                            <p:childTnLst>
                              <p:par>
                                <p:cTn id="6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1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5950"/>
                            </p:stCondLst>
                            <p:childTnLst>
                              <p:par>
                                <p:cTn id="6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1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6100"/>
                            </p:stCondLst>
                            <p:childTnLst>
                              <p:par>
                                <p:cTn id="6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1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6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15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5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6400"/>
                            </p:stCondLst>
                            <p:childTnLst>
                              <p:par>
                                <p:cTn id="6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6550"/>
                            </p:stCondLst>
                            <p:childTnLst>
                              <p:par>
                                <p:cTn id="6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6700"/>
                            </p:stCondLst>
                            <p:childTnLst>
                              <p:par>
                                <p:cTn id="6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1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6850"/>
                            </p:stCondLst>
                            <p:childTnLst>
                              <p:par>
                                <p:cTn id="6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1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1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1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1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7150"/>
                            </p:stCondLst>
                            <p:childTnLst>
                              <p:par>
                                <p:cTn id="6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7300"/>
                            </p:stCondLst>
                            <p:childTnLst>
                              <p:par>
                                <p:cTn id="6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1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7" dur="1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17450"/>
                            </p:stCondLst>
                            <p:childTnLst>
                              <p:par>
                                <p:cTn id="6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1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7600"/>
                            </p:stCondLst>
                            <p:childTnLst>
                              <p:par>
                                <p:cTn id="6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1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1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7750"/>
                            </p:stCondLst>
                            <p:childTnLst>
                              <p:par>
                                <p:cTn id="7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1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7900"/>
                            </p:stCondLst>
                            <p:childTnLst>
                              <p:par>
                                <p:cTn id="7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1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1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18050"/>
                            </p:stCondLst>
                            <p:childTnLst>
                              <p:par>
                                <p:cTn id="7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1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1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8200"/>
                            </p:stCondLst>
                            <p:childTnLst>
                              <p:par>
                                <p:cTn id="7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1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1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8350"/>
                            </p:stCondLst>
                            <p:childTnLst>
                              <p:par>
                                <p:cTn id="7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1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1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1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1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5" dur="1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18650"/>
                            </p:stCondLst>
                            <p:childTnLst>
                              <p:par>
                                <p:cTn id="7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9" dur="1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1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18800"/>
                            </p:stCondLst>
                            <p:childTnLst>
                              <p:par>
                                <p:cTn id="7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5" dur="1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7" dur="1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18950"/>
                            </p:stCondLst>
                            <p:childTnLst>
                              <p:par>
                                <p:cTn id="7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1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3" dur="1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19100"/>
                            </p:stCondLst>
                            <p:childTnLst>
                              <p:par>
                                <p:cTn id="7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7" dur="1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1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9" dur="1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19250"/>
                            </p:stCondLst>
                            <p:childTnLst>
                              <p:par>
                                <p:cTn id="7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1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1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19400"/>
                            </p:stCondLst>
                            <p:childTnLst>
                              <p:par>
                                <p:cTn id="7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9" dur="1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1" dur="1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19550"/>
                            </p:stCondLst>
                            <p:childTnLst>
                              <p:par>
                                <p:cTn id="7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1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7" dur="1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19700"/>
                            </p:stCondLst>
                            <p:childTnLst>
                              <p:par>
                                <p:cTn id="7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1" dur="1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3" dur="1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19850"/>
                            </p:stCondLst>
                            <p:childTnLst>
                              <p:par>
                                <p:cTn id="7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7" dur="1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9" dur="1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1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1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0150"/>
                            </p:stCondLst>
                            <p:childTnLst>
                              <p:par>
                                <p:cTn id="7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9" dur="1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1" dur="1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0300"/>
                            </p:stCondLst>
                            <p:childTnLst>
                              <p:par>
                                <p:cTn id="8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5" dur="1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7" dur="1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0450"/>
                            </p:stCondLst>
                            <p:childTnLst>
                              <p:par>
                                <p:cTn id="8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1" dur="1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3" dur="1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0600"/>
                            </p:stCondLst>
                            <p:childTnLst>
                              <p:par>
                                <p:cTn id="8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7" dur="1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9" dur="1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0750"/>
                            </p:stCondLst>
                            <p:childTnLst>
                              <p:par>
                                <p:cTn id="8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1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1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0900"/>
                            </p:stCondLst>
                            <p:childTnLst>
                              <p:par>
                                <p:cTn id="8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1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1" dur="1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1050"/>
                            </p:stCondLst>
                            <p:childTnLst>
                              <p:par>
                                <p:cTn id="8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5" dur="1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1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7" dur="1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1200"/>
                            </p:stCondLst>
                            <p:childTnLst>
                              <p:par>
                                <p:cTn id="8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1" dur="1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1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1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1350"/>
                            </p:stCondLst>
                            <p:childTnLst>
                              <p:par>
                                <p:cTn id="8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7" dur="1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1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9" dur="1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3" dur="1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1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5" dur="1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1650"/>
                            </p:stCondLst>
                            <p:childTnLst>
                              <p:par>
                                <p:cTn id="8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15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5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1" dur="1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1800"/>
                            </p:stCondLst>
                            <p:childTnLst>
                              <p:par>
                                <p:cTn id="8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5" dur="1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1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7" dur="1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1950"/>
                            </p:stCondLst>
                            <p:childTnLst>
                              <p:par>
                                <p:cTn id="8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1" dur="1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1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3" dur="1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2100"/>
                            </p:stCondLst>
                            <p:childTnLst>
                              <p:par>
                                <p:cTn id="8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7" dur="1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1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9" dur="1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2250"/>
                            </p:stCondLst>
                            <p:childTnLst>
                              <p:par>
                                <p:cTn id="8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3" dur="1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1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5" dur="1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2400"/>
                            </p:stCondLst>
                            <p:childTnLst>
                              <p:par>
                                <p:cTn id="8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9" dur="1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1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1" dur="1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2550"/>
                            </p:stCondLst>
                            <p:childTnLst>
                              <p:par>
                                <p:cTn id="8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5" dur="1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6" dur="1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7" dur="1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2700"/>
                            </p:stCondLst>
                            <p:childTnLst>
                              <p:par>
                                <p:cTn id="8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1" dur="1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1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3" dur="1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2850"/>
                            </p:stCondLst>
                            <p:childTnLst>
                              <p:par>
                                <p:cTn id="9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7" dur="15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15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9" dur="1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9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3" dur="15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15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5" dur="1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3150"/>
                            </p:stCondLst>
                            <p:childTnLst>
                              <p:par>
                                <p:cTn id="9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9" dur="1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1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1" dur="1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3300"/>
                            </p:stCondLst>
                            <p:childTnLst>
                              <p:par>
                                <p:cTn id="9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1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1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7" dur="1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3450"/>
                            </p:stCondLst>
                            <p:childTnLst>
                              <p:par>
                                <p:cTn id="9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1" dur="1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1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3" dur="1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23600"/>
                            </p:stCondLst>
                            <p:childTnLst>
                              <p:par>
                                <p:cTn id="9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7" dur="1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1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9" dur="1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23750"/>
                            </p:stCondLst>
                            <p:childTnLst>
                              <p:par>
                                <p:cTn id="9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3" dur="1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1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1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3900"/>
                            </p:stCondLst>
                            <p:childTnLst>
                              <p:par>
                                <p:cTn id="9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9" dur="1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1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1" dur="1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24050"/>
                            </p:stCondLst>
                            <p:childTnLst>
                              <p:par>
                                <p:cTn id="9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5" dur="15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15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7" dur="1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24200"/>
                            </p:stCondLst>
                            <p:childTnLst>
                              <p:par>
                                <p:cTn id="9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1" dur="15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2" dur="15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3" dur="1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165187C1-A938-66CB-ED14-2BAFBA4C0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806" y="-6821"/>
            <a:ext cx="9165806" cy="5151235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F6414093-3F59-FF92-DC4C-5BE1949ACCE9}"/>
              </a:ext>
            </a:extLst>
          </p:cNvPr>
          <p:cNvGrpSpPr/>
          <p:nvPr userDrawn="1"/>
        </p:nvGrpSpPr>
        <p:grpSpPr>
          <a:xfrm>
            <a:off x="2049315" y="439316"/>
            <a:ext cx="6728925" cy="3911800"/>
            <a:chOff x="2049315" y="439316"/>
            <a:chExt cx="6728925" cy="391180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861A835-9B33-198A-C7C0-514797F616D6}"/>
                </a:ext>
              </a:extLst>
            </p:cNvPr>
            <p:cNvSpPr txBox="1"/>
            <p:nvPr/>
          </p:nvSpPr>
          <p:spPr>
            <a:xfrm>
              <a:off x="6362196" y="3248869"/>
              <a:ext cx="638049" cy="307777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r>
                <a:rPr lang="en-US" sz="1400" b="1" dirty="0">
                  <a:solidFill>
                    <a:srgbClr val="562A50"/>
                  </a:solidFill>
                  <a:latin typeface="Montserrat" panose="00000500000000000000" pitchFamily="50" charset="0"/>
                </a:rPr>
                <a:t>York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53F2296-FDA5-C807-2862-8A0DC2EFAC75}"/>
                </a:ext>
              </a:extLst>
            </p:cNvPr>
            <p:cNvSpPr txBox="1"/>
            <p:nvPr/>
          </p:nvSpPr>
          <p:spPr>
            <a:xfrm>
              <a:off x="5650722" y="4043339"/>
              <a:ext cx="1213617" cy="307777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r>
                <a:rPr lang="en-US" sz="1400" b="1" dirty="0">
                  <a:solidFill>
                    <a:srgbClr val="562A50"/>
                  </a:solidFill>
                  <a:latin typeface="Montserrat" panose="00000500000000000000" pitchFamily="50" charset="0"/>
                </a:rPr>
                <a:t>Hanover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4B121A6-7215-7848-F42D-755F576AB258}"/>
                </a:ext>
              </a:extLst>
            </p:cNvPr>
            <p:cNvSpPr txBox="1"/>
            <p:nvPr/>
          </p:nvSpPr>
          <p:spPr>
            <a:xfrm>
              <a:off x="2973461" y="2645276"/>
              <a:ext cx="1627289" cy="307777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r>
                <a:rPr lang="en-US" sz="1400" b="1" dirty="0">
                  <a:solidFill>
                    <a:srgbClr val="562A50"/>
                  </a:solidFill>
                  <a:latin typeface="Montserrat" panose="00000500000000000000" pitchFamily="50" charset="0"/>
                </a:rPr>
                <a:t>Shippensburg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A4BF2BE-4490-AF83-4A5C-47680B66CA36}"/>
                </a:ext>
              </a:extLst>
            </p:cNvPr>
            <p:cNvSpPr txBox="1"/>
            <p:nvPr/>
          </p:nvSpPr>
          <p:spPr>
            <a:xfrm>
              <a:off x="7937605" y="1888649"/>
              <a:ext cx="691670" cy="307777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r>
                <a:rPr lang="en-US" sz="1400" b="1" dirty="0">
                  <a:solidFill>
                    <a:srgbClr val="562A50"/>
                  </a:solidFill>
                  <a:latin typeface="Montserrat" panose="00000500000000000000" pitchFamily="50" charset="0"/>
                </a:rPr>
                <a:t>Lititz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F9FB77C-8998-C8B7-6110-D156C4447F83}"/>
                </a:ext>
              </a:extLst>
            </p:cNvPr>
            <p:cNvSpPr txBox="1"/>
            <p:nvPr/>
          </p:nvSpPr>
          <p:spPr>
            <a:xfrm>
              <a:off x="7652762" y="2865234"/>
              <a:ext cx="1125478" cy="30777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r>
                <a:rPr lang="en-US" sz="1400" b="1" dirty="0">
                  <a:solidFill>
                    <a:srgbClr val="562A50"/>
                  </a:solidFill>
                  <a:latin typeface="Montserrat" panose="00000500000000000000" pitchFamily="50" charset="0"/>
                </a:rPr>
                <a:t>Lancaster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0C97800-9BE5-BDAA-B066-B03E96198D9C}"/>
                </a:ext>
              </a:extLst>
            </p:cNvPr>
            <p:cNvSpPr txBox="1"/>
            <p:nvPr/>
          </p:nvSpPr>
          <p:spPr>
            <a:xfrm>
              <a:off x="7616087" y="1068646"/>
              <a:ext cx="1016081" cy="307777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r>
                <a:rPr lang="en-US" sz="1400" b="1" dirty="0">
                  <a:solidFill>
                    <a:srgbClr val="562A50"/>
                  </a:solidFill>
                  <a:latin typeface="Montserrat" panose="00000500000000000000" pitchFamily="50" charset="0"/>
                </a:rPr>
                <a:t>Lebanon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21158F1-7DAF-2E15-7191-49FF3CA86CB2}"/>
                </a:ext>
              </a:extLst>
            </p:cNvPr>
            <p:cNvSpPr txBox="1"/>
            <p:nvPr/>
          </p:nvSpPr>
          <p:spPr>
            <a:xfrm>
              <a:off x="2049315" y="3446656"/>
              <a:ext cx="1627289" cy="307777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r>
                <a:rPr lang="en-US" sz="1400" b="1" dirty="0">
                  <a:solidFill>
                    <a:srgbClr val="562A50"/>
                  </a:solidFill>
                  <a:latin typeface="Montserrat" panose="00000500000000000000" pitchFamily="50" charset="0"/>
                </a:rPr>
                <a:t>Chambersburg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B2A6269-51B7-5076-8B40-B2088BF79F01}"/>
                </a:ext>
              </a:extLst>
            </p:cNvPr>
            <p:cNvSpPr txBox="1"/>
            <p:nvPr/>
          </p:nvSpPr>
          <p:spPr>
            <a:xfrm>
              <a:off x="4046478" y="2043592"/>
              <a:ext cx="875812" cy="307777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r>
                <a:rPr lang="en-US" sz="1400" b="1" dirty="0">
                  <a:solidFill>
                    <a:srgbClr val="562A50"/>
                  </a:solidFill>
                  <a:latin typeface="Montserrat" panose="00000500000000000000" pitchFamily="50" charset="0"/>
                </a:rPr>
                <a:t>Carlisle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B223D68-318E-E4C3-2656-F16BFC177578}"/>
                </a:ext>
              </a:extLst>
            </p:cNvPr>
            <p:cNvSpPr txBox="1"/>
            <p:nvPr/>
          </p:nvSpPr>
          <p:spPr>
            <a:xfrm>
              <a:off x="5413468" y="881891"/>
              <a:ext cx="1627289" cy="307777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r>
                <a:rPr lang="en-US" sz="1400" b="1" dirty="0">
                  <a:solidFill>
                    <a:srgbClr val="562A50"/>
                  </a:solidFill>
                  <a:latin typeface="Montserrat" panose="00000500000000000000" pitchFamily="50" charset="0"/>
                </a:rPr>
                <a:t>Harrisburg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CF46B22-34C8-D724-70F9-7D799FE27CB0}"/>
                </a:ext>
              </a:extLst>
            </p:cNvPr>
            <p:cNvSpPr txBox="1"/>
            <p:nvPr/>
          </p:nvSpPr>
          <p:spPr>
            <a:xfrm>
              <a:off x="6573908" y="1402225"/>
              <a:ext cx="951831" cy="307777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r>
                <a:rPr lang="en-US" sz="1400" b="1" dirty="0">
                  <a:solidFill>
                    <a:srgbClr val="562A50"/>
                  </a:solidFill>
                  <a:latin typeface="Montserrat" panose="00000500000000000000" pitchFamily="50" charset="0"/>
                </a:rPr>
                <a:t>Hershey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46AF427-B7B3-309B-8137-72B2DC63376A}"/>
                </a:ext>
              </a:extLst>
            </p:cNvPr>
            <p:cNvSpPr txBox="1"/>
            <p:nvPr/>
          </p:nvSpPr>
          <p:spPr>
            <a:xfrm>
              <a:off x="4378006" y="439316"/>
              <a:ext cx="1082549" cy="307777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r>
                <a:rPr lang="en-US" sz="1400" b="1" dirty="0">
                  <a:solidFill>
                    <a:srgbClr val="562A50"/>
                  </a:solidFill>
                  <a:latin typeface="Montserrat" panose="00000500000000000000" pitchFamily="50" charset="0"/>
                </a:rPr>
                <a:t>Newport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D9DD50D-D4E8-8F89-DC19-52D868ED7954}"/>
                </a:ext>
              </a:extLst>
            </p:cNvPr>
            <p:cNvSpPr txBox="1"/>
            <p:nvPr/>
          </p:nvSpPr>
          <p:spPr>
            <a:xfrm>
              <a:off x="3942349" y="3937753"/>
              <a:ext cx="1293372" cy="307777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r>
                <a:rPr lang="en-US" sz="1400" b="1" dirty="0">
                  <a:solidFill>
                    <a:srgbClr val="562A50"/>
                  </a:solidFill>
                  <a:latin typeface="Montserrat" panose="00000500000000000000" pitchFamily="50" charset="0"/>
                </a:rPr>
                <a:t>Gettysburg</a:t>
              </a: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444A5208-BFA8-18C5-7558-4108FACF1E71}"/>
              </a:ext>
            </a:extLst>
          </p:cNvPr>
          <p:cNvSpPr>
            <a:spLocks/>
          </p:cNvSpPr>
          <p:nvPr userDrawn="1"/>
        </p:nvSpPr>
        <p:spPr>
          <a:xfrm>
            <a:off x="-21806" y="-6821"/>
            <a:ext cx="9165806" cy="5151235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F99FCDF-55B3-C16C-2DF0-F9BE57591F1C}"/>
              </a:ext>
            </a:extLst>
          </p:cNvPr>
          <p:cNvSpPr/>
          <p:nvPr userDrawn="1"/>
        </p:nvSpPr>
        <p:spPr>
          <a:xfrm>
            <a:off x="0" y="0"/>
            <a:ext cx="2505748" cy="4162697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0433D6A-6124-631F-2203-C0D73E282B45}"/>
              </a:ext>
            </a:extLst>
          </p:cNvPr>
          <p:cNvSpPr txBox="1"/>
          <p:nvPr userDrawn="1"/>
        </p:nvSpPr>
        <p:spPr>
          <a:xfrm>
            <a:off x="4403357" y="1165661"/>
            <a:ext cx="706678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17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20 MIN.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464751-1986-203A-E02B-6A4A41558B99}"/>
              </a:ext>
            </a:extLst>
          </p:cNvPr>
          <p:cNvGrpSpPr/>
          <p:nvPr userDrawn="1"/>
        </p:nvGrpSpPr>
        <p:grpSpPr>
          <a:xfrm>
            <a:off x="4446542" y="1757863"/>
            <a:ext cx="461554" cy="369332"/>
            <a:chOff x="3480715" y="2008789"/>
            <a:chExt cx="461554" cy="369332"/>
          </a:xfrm>
        </p:grpSpPr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45D8B65D-EA1A-E84A-125F-C678719DC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45585" y="2030856"/>
              <a:ext cx="331814" cy="331814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24FA52C-25D9-4FF9-CAFA-FE97C7CC378E}"/>
                </a:ext>
              </a:extLst>
            </p:cNvPr>
            <p:cNvSpPr txBox="1"/>
            <p:nvPr/>
          </p:nvSpPr>
          <p:spPr>
            <a:xfrm>
              <a:off x="3480715" y="2008789"/>
              <a:ext cx="461554" cy="369332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1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4678CC5-FA9F-30AA-15D6-75D5F2E48B5A}"/>
              </a:ext>
            </a:extLst>
          </p:cNvPr>
          <p:cNvGrpSpPr/>
          <p:nvPr userDrawn="1"/>
        </p:nvGrpSpPr>
        <p:grpSpPr>
          <a:xfrm>
            <a:off x="5773587" y="1458294"/>
            <a:ext cx="461554" cy="369332"/>
            <a:chOff x="5246350" y="1591951"/>
            <a:chExt cx="461554" cy="369332"/>
          </a:xfrm>
        </p:grpSpPr>
        <p:pic>
          <p:nvPicPr>
            <p:cNvPr id="106" name="Graphic 105">
              <a:extLst>
                <a:ext uri="{FF2B5EF4-FFF2-40B4-BE49-F238E27FC236}">
                  <a16:creationId xmlns:a16="http://schemas.microsoft.com/office/drawing/2014/main" id="{1B145A20-AAEB-81CB-58D7-93CAD0CD3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00528" y="1610709"/>
              <a:ext cx="331814" cy="331814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D69DD99-9DD1-DCC6-B6EC-8E5B90CDF464}"/>
                </a:ext>
              </a:extLst>
            </p:cNvPr>
            <p:cNvSpPr txBox="1"/>
            <p:nvPr/>
          </p:nvSpPr>
          <p:spPr>
            <a:xfrm>
              <a:off x="5246350" y="1591951"/>
              <a:ext cx="461554" cy="369332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8E27C85-49FF-B729-A715-9FDEA15A7C05}"/>
              </a:ext>
            </a:extLst>
          </p:cNvPr>
          <p:cNvGrpSpPr/>
          <p:nvPr userDrawn="1"/>
        </p:nvGrpSpPr>
        <p:grpSpPr>
          <a:xfrm>
            <a:off x="6042145" y="1289436"/>
            <a:ext cx="461554" cy="369332"/>
            <a:chOff x="5522593" y="1456103"/>
            <a:chExt cx="461554" cy="369332"/>
          </a:xfrm>
        </p:grpSpPr>
        <p:pic>
          <p:nvPicPr>
            <p:cNvPr id="109" name="Graphic 108">
              <a:extLst>
                <a:ext uri="{FF2B5EF4-FFF2-40B4-BE49-F238E27FC236}">
                  <a16:creationId xmlns:a16="http://schemas.microsoft.com/office/drawing/2014/main" id="{ACA71177-7DA9-7FF9-CA3D-0D1C47CAC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8423" y="1481034"/>
              <a:ext cx="331814" cy="331814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CAEB36A-FF1A-00C3-DA4B-9F798685635F}"/>
                </a:ext>
              </a:extLst>
            </p:cNvPr>
            <p:cNvSpPr txBox="1"/>
            <p:nvPr/>
          </p:nvSpPr>
          <p:spPr>
            <a:xfrm>
              <a:off x="5522593" y="1456103"/>
              <a:ext cx="461554" cy="369332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4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CA9C90F-F22A-EFE5-82D5-774E8422A8D4}"/>
              </a:ext>
            </a:extLst>
          </p:cNvPr>
          <p:cNvGrpSpPr/>
          <p:nvPr userDrawn="1"/>
        </p:nvGrpSpPr>
        <p:grpSpPr>
          <a:xfrm>
            <a:off x="6071409" y="2990145"/>
            <a:ext cx="461554" cy="369332"/>
            <a:chOff x="5707904" y="3521737"/>
            <a:chExt cx="461554" cy="369332"/>
          </a:xfrm>
        </p:grpSpPr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49869959-DB4F-AAEE-DB64-E7676CC95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63162" y="3532234"/>
              <a:ext cx="331814" cy="331814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2FFC351-E76F-3DAA-A2F7-B0FA960EA453}"/>
                </a:ext>
              </a:extLst>
            </p:cNvPr>
            <p:cNvSpPr txBox="1"/>
            <p:nvPr/>
          </p:nvSpPr>
          <p:spPr>
            <a:xfrm>
              <a:off x="5707904" y="3521737"/>
              <a:ext cx="461554" cy="369332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5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1A5682CF-ED47-B96B-3D6E-0309E57D9F8A}"/>
              </a:ext>
            </a:extLst>
          </p:cNvPr>
          <p:cNvSpPr txBox="1"/>
          <p:nvPr userDrawn="1"/>
        </p:nvSpPr>
        <p:spPr>
          <a:xfrm>
            <a:off x="5235721" y="1796165"/>
            <a:ext cx="752597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7.5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17 MIN.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70CCA06-FDC6-13BE-9A52-3732DCA8479B}"/>
              </a:ext>
            </a:extLst>
          </p:cNvPr>
          <p:cNvSpPr txBox="1"/>
          <p:nvPr userDrawn="1"/>
        </p:nvSpPr>
        <p:spPr>
          <a:xfrm>
            <a:off x="6193194" y="1726373"/>
            <a:ext cx="752597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6.9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12 MIN.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8B88C93-B461-8CA2-F044-D080BDABD945}"/>
              </a:ext>
            </a:extLst>
          </p:cNvPr>
          <p:cNvSpPr txBox="1"/>
          <p:nvPr userDrawn="1"/>
        </p:nvSpPr>
        <p:spPr>
          <a:xfrm>
            <a:off x="6668345" y="2439010"/>
            <a:ext cx="752597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37.3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43 MIN.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A9862FF-8547-33FB-86EC-ADEE08C2C192}"/>
              </a:ext>
            </a:extLst>
          </p:cNvPr>
          <p:cNvSpPr txBox="1"/>
          <p:nvPr userDrawn="1"/>
        </p:nvSpPr>
        <p:spPr>
          <a:xfrm>
            <a:off x="5191670" y="2739826"/>
            <a:ext cx="826773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24.4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31 MIN.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09EAA29-B46C-3DCB-C120-9366F6FEAA93}"/>
              </a:ext>
            </a:extLst>
          </p:cNvPr>
          <p:cNvSpPr txBox="1"/>
          <p:nvPr userDrawn="1"/>
        </p:nvSpPr>
        <p:spPr>
          <a:xfrm>
            <a:off x="5827765" y="3654887"/>
            <a:ext cx="826773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18.5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32 MIN.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FAF454F-D14B-397F-C4BC-28B12FF14556}"/>
              </a:ext>
            </a:extLst>
          </p:cNvPr>
          <p:cNvGrpSpPr/>
          <p:nvPr userDrawn="1"/>
        </p:nvGrpSpPr>
        <p:grpSpPr>
          <a:xfrm>
            <a:off x="4640279" y="51442"/>
            <a:ext cx="461554" cy="512087"/>
            <a:chOff x="1108766" y="3541347"/>
            <a:chExt cx="461554" cy="489056"/>
          </a:xfrm>
        </p:grpSpPr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4B0540A3-7B47-8BEE-2335-DB6FC3C3D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1949851-6741-FFEC-2EDB-1B27E988C2EB}"/>
                </a:ext>
              </a:extLst>
            </p:cNvPr>
            <p:cNvSpPr txBox="1"/>
            <p:nvPr/>
          </p:nvSpPr>
          <p:spPr>
            <a:xfrm>
              <a:off x="1108766" y="3541347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4E1044C-7C0A-3036-89D4-C0586F9174C4}"/>
              </a:ext>
            </a:extLst>
          </p:cNvPr>
          <p:cNvGrpSpPr/>
          <p:nvPr userDrawn="1"/>
        </p:nvGrpSpPr>
        <p:grpSpPr>
          <a:xfrm>
            <a:off x="6669720" y="1071546"/>
            <a:ext cx="461554" cy="496670"/>
            <a:chOff x="1117475" y="3533733"/>
            <a:chExt cx="461554" cy="496670"/>
          </a:xfrm>
        </p:grpSpPr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917C569B-92DE-79F1-3243-25CC6B85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5952E59-13FA-699A-A0AA-2E054EBB2D83}"/>
                </a:ext>
              </a:extLst>
            </p:cNvPr>
            <p:cNvSpPr txBox="1"/>
            <p:nvPr/>
          </p:nvSpPr>
          <p:spPr>
            <a:xfrm>
              <a:off x="1117475" y="3533733"/>
              <a:ext cx="461554" cy="338554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3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712B8B9-63A0-CB5E-9D96-9C6A7232571D}"/>
              </a:ext>
            </a:extLst>
          </p:cNvPr>
          <p:cNvGrpSpPr/>
          <p:nvPr userDrawn="1"/>
        </p:nvGrpSpPr>
        <p:grpSpPr>
          <a:xfrm>
            <a:off x="7164814" y="865514"/>
            <a:ext cx="461554" cy="496670"/>
            <a:chOff x="1100057" y="3533733"/>
            <a:chExt cx="461554" cy="496670"/>
          </a:xfrm>
        </p:grpSpPr>
        <p:pic>
          <p:nvPicPr>
            <p:cNvPr id="126" name="Graphic 125">
              <a:extLst>
                <a:ext uri="{FF2B5EF4-FFF2-40B4-BE49-F238E27FC236}">
                  <a16:creationId xmlns:a16="http://schemas.microsoft.com/office/drawing/2014/main" id="{87A1F861-7976-55E8-CE16-988E8DB12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9CFB9D0-6144-8556-5432-31235625B77D}"/>
                </a:ext>
              </a:extLst>
            </p:cNvPr>
            <p:cNvSpPr txBox="1"/>
            <p:nvPr/>
          </p:nvSpPr>
          <p:spPr>
            <a:xfrm>
              <a:off x="1100057" y="3533733"/>
              <a:ext cx="461554" cy="338554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2EF3248-6C8A-20F7-2615-C05EA33D2BB6}"/>
              </a:ext>
            </a:extLst>
          </p:cNvPr>
          <p:cNvGrpSpPr/>
          <p:nvPr userDrawn="1"/>
        </p:nvGrpSpPr>
        <p:grpSpPr>
          <a:xfrm>
            <a:off x="7945299" y="2472090"/>
            <a:ext cx="461554" cy="512088"/>
            <a:chOff x="1108766" y="3541345"/>
            <a:chExt cx="461554" cy="489058"/>
          </a:xfrm>
        </p:grpSpPr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A3BEB2B7-F668-7953-BDD5-4811DCDA6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8CBF8AB-914E-83AE-13DD-D63B2D58DE75}"/>
                </a:ext>
              </a:extLst>
            </p:cNvPr>
            <p:cNvSpPr txBox="1"/>
            <p:nvPr/>
          </p:nvSpPr>
          <p:spPr>
            <a:xfrm>
              <a:off x="1108766" y="3541345"/>
              <a:ext cx="461554" cy="323328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8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9253E179-F15B-B4B1-08DC-09E84F703991}"/>
              </a:ext>
            </a:extLst>
          </p:cNvPr>
          <p:cNvSpPr txBox="1"/>
          <p:nvPr userDrawn="1"/>
        </p:nvSpPr>
        <p:spPr>
          <a:xfrm>
            <a:off x="6498060" y="326386"/>
            <a:ext cx="752597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22.6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38 MIN.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0006750-084E-D962-E112-310B82AE7683}"/>
              </a:ext>
            </a:extLst>
          </p:cNvPr>
          <p:cNvSpPr txBox="1"/>
          <p:nvPr userDrawn="1"/>
        </p:nvSpPr>
        <p:spPr>
          <a:xfrm>
            <a:off x="6902501" y="1856320"/>
            <a:ext cx="752597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13.5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19 MIN.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06F042D-4CFB-B408-F0C7-E3782F5B9E3E}"/>
              </a:ext>
            </a:extLst>
          </p:cNvPr>
          <p:cNvSpPr txBox="1"/>
          <p:nvPr userDrawn="1"/>
        </p:nvSpPr>
        <p:spPr>
          <a:xfrm>
            <a:off x="5559615" y="144882"/>
            <a:ext cx="752597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25.9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34 MIN.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4560096-040A-F6E7-2B1B-4D372758FFB4}"/>
              </a:ext>
            </a:extLst>
          </p:cNvPr>
          <p:cNvSpPr txBox="1"/>
          <p:nvPr userDrawn="1"/>
        </p:nvSpPr>
        <p:spPr>
          <a:xfrm>
            <a:off x="136576" y="412795"/>
            <a:ext cx="2588397" cy="138499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182876" indent="-182876">
              <a:buClr>
                <a:srgbClr val="712C6B"/>
              </a:buClr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Carlisle</a:t>
            </a:r>
          </a:p>
          <a:p>
            <a:pPr marL="182876" indent="-182876">
              <a:buClr>
                <a:srgbClr val="712C6B"/>
              </a:buClr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West Shore</a:t>
            </a:r>
          </a:p>
          <a:p>
            <a:pPr marL="182876" indent="-182876">
              <a:buClr>
                <a:srgbClr val="712C6B"/>
              </a:buClr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Harrisburg</a:t>
            </a:r>
          </a:p>
          <a:p>
            <a:pPr marL="182876" indent="-182876">
              <a:buClr>
                <a:srgbClr val="712C6B"/>
              </a:buClr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Community Osteopathic</a:t>
            </a:r>
          </a:p>
          <a:p>
            <a:pPr marL="182876" indent="-182876">
              <a:buClr>
                <a:srgbClr val="712C6B"/>
              </a:buClr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York</a:t>
            </a:r>
          </a:p>
          <a:p>
            <a:pPr marL="182876" indent="-182876">
              <a:buClr>
                <a:srgbClr val="712C6B"/>
              </a:buClr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Hanover</a:t>
            </a:r>
          </a:p>
          <a:p>
            <a:pPr marL="182876" indent="-182876">
              <a:buClr>
                <a:srgbClr val="712C6B"/>
              </a:buClr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Lititz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312AD6C-A500-807D-385B-63508A4D7450}"/>
              </a:ext>
            </a:extLst>
          </p:cNvPr>
          <p:cNvSpPr txBox="1"/>
          <p:nvPr userDrawn="1"/>
        </p:nvSpPr>
        <p:spPr>
          <a:xfrm>
            <a:off x="136576" y="2326405"/>
            <a:ext cx="1920056" cy="156966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182876" indent="-182876">
              <a:buClr>
                <a:schemeClr val="accent2"/>
              </a:buClr>
              <a:buAutoNum type="arabicPeriod"/>
            </a:pPr>
            <a:r>
              <a:rPr lang="en-US" sz="1200" dirty="0">
                <a:solidFill>
                  <a:schemeClr val="accent2"/>
                </a:solidFill>
                <a:latin typeface="Montserrat" panose="00000500000000000000" pitchFamily="50" charset="0"/>
              </a:rPr>
              <a:t>Newport</a:t>
            </a:r>
          </a:p>
          <a:p>
            <a:pPr marL="182876" indent="-182876">
              <a:buClr>
                <a:schemeClr val="accent2"/>
              </a:buClr>
              <a:buAutoNum type="arabicPeriod"/>
            </a:pPr>
            <a:r>
              <a:rPr lang="en-US" sz="1200" dirty="0">
                <a:solidFill>
                  <a:schemeClr val="accent2"/>
                </a:solidFill>
                <a:latin typeface="Montserrat" panose="00000500000000000000" pitchFamily="50" charset="0"/>
              </a:rPr>
              <a:t>Mechanicsburg</a:t>
            </a:r>
          </a:p>
          <a:p>
            <a:pPr marL="182876" indent="-182876">
              <a:buClr>
                <a:schemeClr val="accent2"/>
              </a:buClr>
              <a:buAutoNum type="arabicPeriod"/>
            </a:pPr>
            <a:r>
              <a:rPr lang="en-US" sz="1200" dirty="0">
                <a:solidFill>
                  <a:schemeClr val="accent2"/>
                </a:solidFill>
                <a:latin typeface="Montserrat" panose="00000500000000000000" pitchFamily="50" charset="0"/>
              </a:rPr>
              <a:t>Hershey</a:t>
            </a:r>
          </a:p>
          <a:p>
            <a:pPr marL="182876" indent="-182876">
              <a:buClr>
                <a:schemeClr val="accent2"/>
              </a:buClr>
              <a:buAutoNum type="arabicPeriod"/>
            </a:pPr>
            <a:r>
              <a:rPr lang="en-US" sz="1200" dirty="0">
                <a:solidFill>
                  <a:schemeClr val="accent2"/>
                </a:solidFill>
                <a:latin typeface="Montserrat" panose="00000500000000000000" pitchFamily="50" charset="0"/>
              </a:rPr>
              <a:t>Annville (LVACC)</a:t>
            </a:r>
          </a:p>
          <a:p>
            <a:pPr marL="182876" indent="-182876">
              <a:buClr>
                <a:schemeClr val="accent2"/>
              </a:buClr>
              <a:buAutoNum type="arabicPeriod"/>
            </a:pPr>
            <a:r>
              <a:rPr lang="en-US" sz="1200" dirty="0">
                <a:solidFill>
                  <a:schemeClr val="accent2"/>
                </a:solidFill>
                <a:latin typeface="Montserrat" panose="00000500000000000000" pitchFamily="50" charset="0"/>
              </a:rPr>
              <a:t>Chambersburg</a:t>
            </a:r>
          </a:p>
          <a:p>
            <a:pPr marL="182876" indent="-182876">
              <a:buClr>
                <a:schemeClr val="accent2"/>
              </a:buClr>
              <a:buAutoNum type="arabicPeriod"/>
            </a:pPr>
            <a:r>
              <a:rPr lang="en-US" sz="1200" dirty="0">
                <a:solidFill>
                  <a:schemeClr val="accent2"/>
                </a:solidFill>
                <a:latin typeface="Montserrat" panose="00000500000000000000" pitchFamily="50" charset="0"/>
              </a:rPr>
              <a:t>Gettysburg</a:t>
            </a:r>
          </a:p>
          <a:p>
            <a:pPr marL="182876" indent="-182876">
              <a:buClr>
                <a:schemeClr val="accent2"/>
              </a:buClr>
              <a:buAutoNum type="arabicPeriod"/>
            </a:pPr>
            <a:r>
              <a:rPr lang="en-US" sz="1200" dirty="0">
                <a:solidFill>
                  <a:schemeClr val="accent2"/>
                </a:solidFill>
                <a:latin typeface="Montserrat" panose="00000500000000000000" pitchFamily="50" charset="0"/>
              </a:rPr>
              <a:t>Hanover</a:t>
            </a:r>
          </a:p>
          <a:p>
            <a:pPr marL="182876" indent="-182876">
              <a:buClr>
                <a:schemeClr val="accent2"/>
              </a:buClr>
              <a:buAutoNum type="arabicPeriod"/>
            </a:pPr>
            <a:r>
              <a:rPr lang="en-US" sz="1200" dirty="0">
                <a:solidFill>
                  <a:schemeClr val="accent2"/>
                </a:solidFill>
                <a:latin typeface="Montserrat" panose="00000500000000000000" pitchFamily="50" charset="0"/>
              </a:rPr>
              <a:t>Lancaster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8D65EC7-A735-F8B2-32C5-035F148C201B}"/>
              </a:ext>
            </a:extLst>
          </p:cNvPr>
          <p:cNvSpPr txBox="1"/>
          <p:nvPr userDrawn="1"/>
        </p:nvSpPr>
        <p:spPr>
          <a:xfrm>
            <a:off x="136576" y="123489"/>
            <a:ext cx="1701151" cy="307777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UPMC Hospitals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6EF6AE9-A3D2-8FC9-23AD-701F05CFBF5A}"/>
              </a:ext>
            </a:extLst>
          </p:cNvPr>
          <p:cNvSpPr txBox="1"/>
          <p:nvPr userDrawn="1"/>
        </p:nvSpPr>
        <p:spPr>
          <a:xfrm>
            <a:off x="136577" y="1828934"/>
            <a:ext cx="2141804" cy="522435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Montserrat" panose="00000500000000000000" pitchFamily="50" charset="0"/>
              </a:rPr>
              <a:t>UPMC Outpatient Centers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52E73A9-9B1C-70D5-B4A3-DFE88F4A918C}"/>
              </a:ext>
            </a:extLst>
          </p:cNvPr>
          <p:cNvSpPr txBox="1"/>
          <p:nvPr userDrawn="1"/>
        </p:nvSpPr>
        <p:spPr>
          <a:xfrm>
            <a:off x="3283746" y="3251562"/>
            <a:ext cx="826773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47.5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50 MIN.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3002C64-383F-F794-1707-8BB92D180064}"/>
              </a:ext>
            </a:extLst>
          </p:cNvPr>
          <p:cNvSpPr txBox="1"/>
          <p:nvPr userDrawn="1"/>
        </p:nvSpPr>
        <p:spPr>
          <a:xfrm>
            <a:off x="8428918" y="2570549"/>
            <a:ext cx="752597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6.3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16 MIN.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18308B2-47BC-47B2-5FF3-EDEB0FCCCBC8}"/>
              </a:ext>
            </a:extLst>
          </p:cNvPr>
          <p:cNvGrpSpPr/>
          <p:nvPr userDrawn="1"/>
        </p:nvGrpSpPr>
        <p:grpSpPr>
          <a:xfrm>
            <a:off x="5322338" y="4045114"/>
            <a:ext cx="461554" cy="369332"/>
            <a:chOff x="5700409" y="3521737"/>
            <a:chExt cx="461554" cy="369332"/>
          </a:xfrm>
        </p:grpSpPr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21B3F46A-EC99-8244-4F64-2981461D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63162" y="3532234"/>
              <a:ext cx="331814" cy="331814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FCE4F2A-B190-89CE-C96B-BE43C453FA14}"/>
                </a:ext>
              </a:extLst>
            </p:cNvPr>
            <p:cNvSpPr txBox="1"/>
            <p:nvPr/>
          </p:nvSpPr>
          <p:spPr>
            <a:xfrm>
              <a:off x="5700409" y="3521737"/>
              <a:ext cx="461554" cy="369332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6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632685F-6C49-971F-4709-CC188BE8D3F1}"/>
              </a:ext>
            </a:extLst>
          </p:cNvPr>
          <p:cNvGrpSpPr/>
          <p:nvPr userDrawn="1"/>
        </p:nvGrpSpPr>
        <p:grpSpPr>
          <a:xfrm>
            <a:off x="8056510" y="2123258"/>
            <a:ext cx="461554" cy="369332"/>
            <a:chOff x="5707904" y="3521737"/>
            <a:chExt cx="461554" cy="369332"/>
          </a:xfrm>
        </p:grpSpPr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2CB21962-C33E-592D-0D49-7203B442A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63162" y="3532234"/>
              <a:ext cx="331814" cy="331814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31CC5BB-602F-3D18-E553-33E798C1B43A}"/>
                </a:ext>
              </a:extLst>
            </p:cNvPr>
            <p:cNvSpPr txBox="1"/>
            <p:nvPr/>
          </p:nvSpPr>
          <p:spPr>
            <a:xfrm>
              <a:off x="5707904" y="3521737"/>
              <a:ext cx="461554" cy="369332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7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6F9DEEC-1A42-64DA-F921-03C2A3F64E1F}"/>
              </a:ext>
            </a:extLst>
          </p:cNvPr>
          <p:cNvGrpSpPr/>
          <p:nvPr userDrawn="1"/>
        </p:nvGrpSpPr>
        <p:grpSpPr>
          <a:xfrm>
            <a:off x="5802751" y="4551504"/>
            <a:ext cx="461554" cy="496670"/>
            <a:chOff x="1102485" y="3533733"/>
            <a:chExt cx="461554" cy="496670"/>
          </a:xfrm>
        </p:grpSpPr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9C2D5327-7DEB-CC53-0B08-A3FAB28AA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2BCC34A-FD21-12C4-A4C7-EF0FD6560AA6}"/>
                </a:ext>
              </a:extLst>
            </p:cNvPr>
            <p:cNvSpPr txBox="1"/>
            <p:nvPr/>
          </p:nvSpPr>
          <p:spPr>
            <a:xfrm>
              <a:off x="1102485" y="3533733"/>
              <a:ext cx="461554" cy="338554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7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28B51B5-FD61-2BE3-FE17-3DED85696DEF}"/>
              </a:ext>
            </a:extLst>
          </p:cNvPr>
          <p:cNvGrpSpPr/>
          <p:nvPr userDrawn="1"/>
        </p:nvGrpSpPr>
        <p:grpSpPr>
          <a:xfrm>
            <a:off x="2505748" y="2995518"/>
            <a:ext cx="461554" cy="512088"/>
            <a:chOff x="1108766" y="3541345"/>
            <a:chExt cx="461554" cy="489058"/>
          </a:xfrm>
        </p:grpSpPr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A4590283-E9C4-6A33-AE3E-D570F6731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6C0F081-259C-DDD1-4FE1-3F412733FD7C}"/>
                </a:ext>
              </a:extLst>
            </p:cNvPr>
            <p:cNvSpPr txBox="1"/>
            <p:nvPr/>
          </p:nvSpPr>
          <p:spPr>
            <a:xfrm>
              <a:off x="1108766" y="3541345"/>
              <a:ext cx="461554" cy="323328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5</a:t>
              </a:r>
            </a:p>
          </p:txBody>
        </p:sp>
      </p:grp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27069558-3570-3E38-5063-9DD906733825}"/>
              </a:ext>
            </a:extLst>
          </p:cNvPr>
          <p:cNvSpPr/>
          <p:nvPr userDrawn="1"/>
        </p:nvSpPr>
        <p:spPr>
          <a:xfrm>
            <a:off x="2896779" y="1632471"/>
            <a:ext cx="2476024" cy="1614021"/>
          </a:xfrm>
          <a:custGeom>
            <a:avLst/>
            <a:gdLst>
              <a:gd name="connsiteX0" fmla="*/ 69668 w 124357"/>
              <a:gd name="connsiteY0" fmla="*/ 0 h 348343"/>
              <a:gd name="connsiteX1" fmla="*/ 121920 w 124357"/>
              <a:gd name="connsiteY1" fmla="*/ 200297 h 348343"/>
              <a:gd name="connsiteX2" fmla="*/ 0 w 124357"/>
              <a:gd name="connsiteY2" fmla="*/ 348343 h 348343"/>
              <a:gd name="connsiteX0" fmla="*/ 76247 w 124786"/>
              <a:gd name="connsiteY0" fmla="*/ 0 h 397681"/>
              <a:gd name="connsiteX1" fmla="*/ 121920 w 124786"/>
              <a:gd name="connsiteY1" fmla="*/ 249635 h 397681"/>
              <a:gd name="connsiteX2" fmla="*/ 0 w 124786"/>
              <a:gd name="connsiteY2" fmla="*/ 397681 h 397681"/>
              <a:gd name="connsiteX0" fmla="*/ 76247 w 143797"/>
              <a:gd name="connsiteY0" fmla="*/ 0 h 397681"/>
              <a:gd name="connsiteX1" fmla="*/ 121920 w 143797"/>
              <a:gd name="connsiteY1" fmla="*/ 249635 h 397681"/>
              <a:gd name="connsiteX2" fmla="*/ 0 w 143797"/>
              <a:gd name="connsiteY2" fmla="*/ 397681 h 397681"/>
              <a:gd name="connsiteX0" fmla="*/ 76247 w 171045"/>
              <a:gd name="connsiteY0" fmla="*/ 0 h 397681"/>
              <a:gd name="connsiteX1" fmla="*/ 164680 w 171045"/>
              <a:gd name="connsiteY1" fmla="*/ 266081 h 397681"/>
              <a:gd name="connsiteX2" fmla="*/ 0 w 171045"/>
              <a:gd name="connsiteY2" fmla="*/ 397681 h 397681"/>
              <a:gd name="connsiteX0" fmla="*/ 76247 w 172488"/>
              <a:gd name="connsiteY0" fmla="*/ 0 h 397681"/>
              <a:gd name="connsiteX1" fmla="*/ 164680 w 172488"/>
              <a:gd name="connsiteY1" fmla="*/ 266081 h 397681"/>
              <a:gd name="connsiteX2" fmla="*/ 0 w 172488"/>
              <a:gd name="connsiteY2" fmla="*/ 397681 h 397681"/>
              <a:gd name="connsiteX0" fmla="*/ 76247 w 172488"/>
              <a:gd name="connsiteY0" fmla="*/ 0 h 397681"/>
              <a:gd name="connsiteX1" fmla="*/ 164680 w 172488"/>
              <a:gd name="connsiteY1" fmla="*/ 266081 h 397681"/>
              <a:gd name="connsiteX2" fmla="*/ 0 w 172488"/>
              <a:gd name="connsiteY2" fmla="*/ 397681 h 397681"/>
              <a:gd name="connsiteX0" fmla="*/ 109139 w 205380"/>
              <a:gd name="connsiteY0" fmla="*/ 0 h 470043"/>
              <a:gd name="connsiteX1" fmla="*/ 197572 w 205380"/>
              <a:gd name="connsiteY1" fmla="*/ 266081 h 470043"/>
              <a:gd name="connsiteX2" fmla="*/ 0 w 205380"/>
              <a:gd name="connsiteY2" fmla="*/ 470043 h 470043"/>
              <a:gd name="connsiteX0" fmla="*/ 102561 w 198802"/>
              <a:gd name="connsiteY0" fmla="*/ 0 h 473332"/>
              <a:gd name="connsiteX1" fmla="*/ 190994 w 198802"/>
              <a:gd name="connsiteY1" fmla="*/ 266081 h 473332"/>
              <a:gd name="connsiteX2" fmla="*/ 0 w 198802"/>
              <a:gd name="connsiteY2" fmla="*/ 473332 h 473332"/>
              <a:gd name="connsiteX0" fmla="*/ 102561 w 198802"/>
              <a:gd name="connsiteY0" fmla="*/ 0 h 473332"/>
              <a:gd name="connsiteX1" fmla="*/ 190994 w 198802"/>
              <a:gd name="connsiteY1" fmla="*/ 266081 h 473332"/>
              <a:gd name="connsiteX2" fmla="*/ 0 w 198802"/>
              <a:gd name="connsiteY2" fmla="*/ 473332 h 473332"/>
              <a:gd name="connsiteX0" fmla="*/ 105851 w 202092"/>
              <a:gd name="connsiteY0" fmla="*/ 0 h 447018"/>
              <a:gd name="connsiteX1" fmla="*/ 194284 w 202092"/>
              <a:gd name="connsiteY1" fmla="*/ 266081 h 447018"/>
              <a:gd name="connsiteX2" fmla="*/ 0 w 202092"/>
              <a:gd name="connsiteY2" fmla="*/ 447018 h 447018"/>
              <a:gd name="connsiteX0" fmla="*/ 105851 w 202092"/>
              <a:gd name="connsiteY0" fmla="*/ 0 h 447018"/>
              <a:gd name="connsiteX1" fmla="*/ 194284 w 202092"/>
              <a:gd name="connsiteY1" fmla="*/ 266081 h 447018"/>
              <a:gd name="connsiteX2" fmla="*/ 0 w 202092"/>
              <a:gd name="connsiteY2" fmla="*/ 447018 h 447018"/>
              <a:gd name="connsiteX0" fmla="*/ 105851 w 221776"/>
              <a:gd name="connsiteY0" fmla="*/ 0 h 447018"/>
              <a:gd name="connsiteX1" fmla="*/ 217309 w 221776"/>
              <a:gd name="connsiteY1" fmla="*/ 269370 h 447018"/>
              <a:gd name="connsiteX2" fmla="*/ 0 w 221776"/>
              <a:gd name="connsiteY2" fmla="*/ 447018 h 447018"/>
              <a:gd name="connsiteX0" fmla="*/ 105851 w 219421"/>
              <a:gd name="connsiteY0" fmla="*/ 0 h 447018"/>
              <a:gd name="connsiteX1" fmla="*/ 217309 w 219421"/>
              <a:gd name="connsiteY1" fmla="*/ 269370 h 447018"/>
              <a:gd name="connsiteX2" fmla="*/ 0 w 219421"/>
              <a:gd name="connsiteY2" fmla="*/ 447018 h 447018"/>
              <a:gd name="connsiteX0" fmla="*/ 1163375 w 1276945"/>
              <a:gd name="connsiteY0" fmla="*/ 0 h 283576"/>
              <a:gd name="connsiteX1" fmla="*/ 1274833 w 1276945"/>
              <a:gd name="connsiteY1" fmla="*/ 269370 h 283576"/>
              <a:gd name="connsiteX2" fmla="*/ 0 w 1276945"/>
              <a:gd name="connsiteY2" fmla="*/ 144868 h 283576"/>
              <a:gd name="connsiteX0" fmla="*/ 2650269 w 2655881"/>
              <a:gd name="connsiteY0" fmla="*/ 0 h 1643249"/>
              <a:gd name="connsiteX1" fmla="*/ 1274833 w 2655881"/>
              <a:gd name="connsiteY1" fmla="*/ 1629043 h 1643249"/>
              <a:gd name="connsiteX2" fmla="*/ 0 w 2655881"/>
              <a:gd name="connsiteY2" fmla="*/ 1504541 h 1643249"/>
              <a:gd name="connsiteX0" fmla="*/ 2650269 w 2657379"/>
              <a:gd name="connsiteY0" fmla="*/ 0 h 1504541"/>
              <a:gd name="connsiteX1" fmla="*/ 1600836 w 2657379"/>
              <a:gd name="connsiteY1" fmla="*/ 1207624 h 1504541"/>
              <a:gd name="connsiteX2" fmla="*/ 0 w 2657379"/>
              <a:gd name="connsiteY2" fmla="*/ 1504541 h 1504541"/>
              <a:gd name="connsiteX0" fmla="*/ 2650269 w 2658667"/>
              <a:gd name="connsiteY0" fmla="*/ 0 h 1504541"/>
              <a:gd name="connsiteX1" fmla="*/ 1600836 w 2658667"/>
              <a:gd name="connsiteY1" fmla="*/ 1207624 h 1504541"/>
              <a:gd name="connsiteX2" fmla="*/ 0 w 2658667"/>
              <a:gd name="connsiteY2" fmla="*/ 1504541 h 1504541"/>
              <a:gd name="connsiteX0" fmla="*/ 2650269 w 2658667"/>
              <a:gd name="connsiteY0" fmla="*/ 0 h 1504541"/>
              <a:gd name="connsiteX1" fmla="*/ 1600836 w 2658667"/>
              <a:gd name="connsiteY1" fmla="*/ 1207624 h 1504541"/>
              <a:gd name="connsiteX2" fmla="*/ 0 w 2658667"/>
              <a:gd name="connsiteY2" fmla="*/ 1504541 h 1504541"/>
              <a:gd name="connsiteX0" fmla="*/ 2650269 w 2658667"/>
              <a:gd name="connsiteY0" fmla="*/ 0 h 1512702"/>
              <a:gd name="connsiteX1" fmla="*/ 1600836 w 2658667"/>
              <a:gd name="connsiteY1" fmla="*/ 1207624 h 1512702"/>
              <a:gd name="connsiteX2" fmla="*/ 0 w 2658667"/>
              <a:gd name="connsiteY2" fmla="*/ 1504541 h 1512702"/>
              <a:gd name="connsiteX0" fmla="*/ 2483291 w 2493298"/>
              <a:gd name="connsiteY0" fmla="*/ 0 h 1592215"/>
              <a:gd name="connsiteX1" fmla="*/ 1600836 w 2493298"/>
              <a:gd name="connsiteY1" fmla="*/ 1287137 h 1592215"/>
              <a:gd name="connsiteX2" fmla="*/ 0 w 2493298"/>
              <a:gd name="connsiteY2" fmla="*/ 1584054 h 1592215"/>
              <a:gd name="connsiteX0" fmla="*/ 2483291 w 2483291"/>
              <a:gd name="connsiteY0" fmla="*/ 0 h 1592215"/>
              <a:gd name="connsiteX1" fmla="*/ 1600836 w 2483291"/>
              <a:gd name="connsiteY1" fmla="*/ 1287137 h 1592215"/>
              <a:gd name="connsiteX2" fmla="*/ 0 w 2483291"/>
              <a:gd name="connsiteY2" fmla="*/ 1584054 h 1592215"/>
              <a:gd name="connsiteX0" fmla="*/ 2483291 w 2483291"/>
              <a:gd name="connsiteY0" fmla="*/ 0 h 1597957"/>
              <a:gd name="connsiteX1" fmla="*/ 1656495 w 2483291"/>
              <a:gd name="connsiteY1" fmla="*/ 1303040 h 1597957"/>
              <a:gd name="connsiteX2" fmla="*/ 0 w 2483291"/>
              <a:gd name="connsiteY2" fmla="*/ 1584054 h 1597957"/>
              <a:gd name="connsiteX0" fmla="*/ 2483291 w 2483291"/>
              <a:gd name="connsiteY0" fmla="*/ 0 h 1597957"/>
              <a:gd name="connsiteX1" fmla="*/ 1656495 w 2483291"/>
              <a:gd name="connsiteY1" fmla="*/ 1303040 h 1597957"/>
              <a:gd name="connsiteX2" fmla="*/ 0 w 2483291"/>
              <a:gd name="connsiteY2" fmla="*/ 1584054 h 1597957"/>
              <a:gd name="connsiteX0" fmla="*/ 2483291 w 2483291"/>
              <a:gd name="connsiteY0" fmla="*/ 0 h 1608213"/>
              <a:gd name="connsiteX1" fmla="*/ 1656495 w 2483291"/>
              <a:gd name="connsiteY1" fmla="*/ 1303040 h 1608213"/>
              <a:gd name="connsiteX2" fmla="*/ 0 w 2483291"/>
              <a:gd name="connsiteY2" fmla="*/ 1584054 h 1608213"/>
              <a:gd name="connsiteX0" fmla="*/ 2435583 w 2435583"/>
              <a:gd name="connsiteY0" fmla="*/ 0 h 1595134"/>
              <a:gd name="connsiteX1" fmla="*/ 1608787 w 2435583"/>
              <a:gd name="connsiteY1" fmla="*/ 1303040 h 1595134"/>
              <a:gd name="connsiteX2" fmla="*/ 0 w 2435583"/>
              <a:gd name="connsiteY2" fmla="*/ 1560200 h 1595134"/>
              <a:gd name="connsiteX0" fmla="*/ 2435583 w 2435583"/>
              <a:gd name="connsiteY0" fmla="*/ 0 h 1614021"/>
              <a:gd name="connsiteX1" fmla="*/ 1608787 w 2435583"/>
              <a:gd name="connsiteY1" fmla="*/ 1303040 h 1614021"/>
              <a:gd name="connsiteX2" fmla="*/ 0 w 2435583"/>
              <a:gd name="connsiteY2" fmla="*/ 1560200 h 161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5583" h="1614021">
                <a:moveTo>
                  <a:pt x="2435583" y="0"/>
                </a:moveTo>
                <a:cubicBezTo>
                  <a:pt x="2256918" y="146514"/>
                  <a:pt x="1943111" y="933252"/>
                  <a:pt x="1608787" y="1303040"/>
                </a:cubicBezTo>
                <a:cubicBezTo>
                  <a:pt x="1208935" y="1763869"/>
                  <a:pt x="221274" y="1582649"/>
                  <a:pt x="0" y="1560200"/>
                </a:cubicBezTo>
              </a:path>
            </a:pathLst>
          </a:custGeom>
          <a:noFill/>
          <a:ln w="25400">
            <a:solidFill>
              <a:srgbClr val="333333"/>
            </a:solidFill>
            <a:prstDash val="dash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68E43BE8-1648-EE76-12B9-9A20456FD635}"/>
              </a:ext>
            </a:extLst>
          </p:cNvPr>
          <p:cNvSpPr/>
          <p:nvPr userDrawn="1"/>
        </p:nvSpPr>
        <p:spPr>
          <a:xfrm>
            <a:off x="4701173" y="1465225"/>
            <a:ext cx="636104" cy="275563"/>
          </a:xfrm>
          <a:custGeom>
            <a:avLst/>
            <a:gdLst>
              <a:gd name="connsiteX0" fmla="*/ 0 w 659958"/>
              <a:gd name="connsiteY0" fmla="*/ 269389 h 269389"/>
              <a:gd name="connsiteX1" fmla="*/ 302149 w 659958"/>
              <a:gd name="connsiteY1" fmla="*/ 14947 h 269389"/>
              <a:gd name="connsiteX2" fmla="*/ 659958 w 659958"/>
              <a:gd name="connsiteY2" fmla="*/ 30850 h 269389"/>
              <a:gd name="connsiteX0" fmla="*/ 0 w 659958"/>
              <a:gd name="connsiteY0" fmla="*/ 251709 h 251709"/>
              <a:gd name="connsiteX1" fmla="*/ 262392 w 659958"/>
              <a:gd name="connsiteY1" fmla="*/ 21121 h 251709"/>
              <a:gd name="connsiteX2" fmla="*/ 659958 w 659958"/>
              <a:gd name="connsiteY2" fmla="*/ 13170 h 251709"/>
              <a:gd name="connsiteX0" fmla="*/ 0 w 636104"/>
              <a:gd name="connsiteY0" fmla="*/ 275563 h 275563"/>
              <a:gd name="connsiteX1" fmla="*/ 238538 w 636104"/>
              <a:gd name="connsiteY1" fmla="*/ 21121 h 275563"/>
              <a:gd name="connsiteX2" fmla="*/ 636104 w 636104"/>
              <a:gd name="connsiteY2" fmla="*/ 13170 h 275563"/>
              <a:gd name="connsiteX0" fmla="*/ 0 w 636104"/>
              <a:gd name="connsiteY0" fmla="*/ 275563 h 275563"/>
              <a:gd name="connsiteX1" fmla="*/ 238538 w 636104"/>
              <a:gd name="connsiteY1" fmla="*/ 21121 h 275563"/>
              <a:gd name="connsiteX2" fmla="*/ 636104 w 636104"/>
              <a:gd name="connsiteY2" fmla="*/ 13170 h 27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104" h="275563">
                <a:moveTo>
                  <a:pt x="0" y="275563"/>
                </a:moveTo>
                <a:cubicBezTo>
                  <a:pt x="88126" y="96658"/>
                  <a:pt x="128545" y="60877"/>
                  <a:pt x="238538" y="21121"/>
                </a:cubicBezTo>
                <a:cubicBezTo>
                  <a:pt x="348531" y="-18635"/>
                  <a:pt x="577794" y="9194"/>
                  <a:pt x="636104" y="13170"/>
                </a:cubicBezTo>
              </a:path>
            </a:pathLst>
          </a:custGeom>
          <a:noFill/>
          <a:ln w="25400">
            <a:solidFill>
              <a:srgbClr val="333333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EDF2F84F-3652-662D-FBF0-D4B437D47FE5}"/>
              </a:ext>
            </a:extLst>
          </p:cNvPr>
          <p:cNvSpPr/>
          <p:nvPr userDrawn="1"/>
        </p:nvSpPr>
        <p:spPr>
          <a:xfrm>
            <a:off x="5656880" y="3307826"/>
            <a:ext cx="511936" cy="766945"/>
          </a:xfrm>
          <a:custGeom>
            <a:avLst/>
            <a:gdLst>
              <a:gd name="connsiteX0" fmla="*/ 453224 w 453224"/>
              <a:gd name="connsiteY0" fmla="*/ 0 h 691764"/>
              <a:gd name="connsiteX1" fmla="*/ 0 w 453224"/>
              <a:gd name="connsiteY1" fmla="*/ 691764 h 691764"/>
              <a:gd name="connsiteX0" fmla="*/ 447740 w 447740"/>
              <a:gd name="connsiteY0" fmla="*/ 0 h 737656"/>
              <a:gd name="connsiteX1" fmla="*/ 0 w 447740"/>
              <a:gd name="connsiteY1" fmla="*/ 737656 h 737656"/>
              <a:gd name="connsiteX0" fmla="*/ 455966 w 455966"/>
              <a:gd name="connsiteY0" fmla="*/ 0 h 762131"/>
              <a:gd name="connsiteX1" fmla="*/ 0 w 455966"/>
              <a:gd name="connsiteY1" fmla="*/ 762131 h 7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5966" h="762131">
                <a:moveTo>
                  <a:pt x="455966" y="0"/>
                </a:moveTo>
                <a:cubicBezTo>
                  <a:pt x="304891" y="230588"/>
                  <a:pt x="151075" y="531543"/>
                  <a:pt x="0" y="762131"/>
                </a:cubicBezTo>
              </a:path>
            </a:pathLst>
          </a:custGeom>
          <a:noFill/>
          <a:ln w="25400">
            <a:solidFill>
              <a:srgbClr val="333333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0AF40BB9-23D9-78CA-C05E-EC06023AB0AC}"/>
              </a:ext>
            </a:extLst>
          </p:cNvPr>
          <p:cNvSpPr/>
          <p:nvPr userDrawn="1"/>
        </p:nvSpPr>
        <p:spPr>
          <a:xfrm>
            <a:off x="5053993" y="253441"/>
            <a:ext cx="864095" cy="1229033"/>
          </a:xfrm>
          <a:custGeom>
            <a:avLst/>
            <a:gdLst>
              <a:gd name="connsiteX0" fmla="*/ 1114698 w 1114698"/>
              <a:gd name="connsiteY0" fmla="*/ 1402080 h 1402080"/>
              <a:gd name="connsiteX1" fmla="*/ 923109 w 1114698"/>
              <a:gd name="connsiteY1" fmla="*/ 330926 h 1402080"/>
              <a:gd name="connsiteX2" fmla="*/ 0 w 1114698"/>
              <a:gd name="connsiteY2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4698" h="1402080">
                <a:moveTo>
                  <a:pt x="1114698" y="1402080"/>
                </a:moveTo>
                <a:cubicBezTo>
                  <a:pt x="1111795" y="983343"/>
                  <a:pt x="1108892" y="564606"/>
                  <a:pt x="923109" y="330926"/>
                </a:cubicBezTo>
                <a:cubicBezTo>
                  <a:pt x="737326" y="97246"/>
                  <a:pt x="368663" y="48623"/>
                  <a:pt x="0" y="0"/>
                </a:cubicBezTo>
              </a:path>
            </a:pathLst>
          </a:custGeom>
          <a:noFill/>
          <a:ln w="25400">
            <a:solidFill>
              <a:srgbClr val="333333"/>
            </a:solidFill>
            <a:prstDash val="dash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BBA27AD-D8A5-8E47-4E93-53D56C5B6CA4}"/>
              </a:ext>
            </a:extLst>
          </p:cNvPr>
          <p:cNvSpPr/>
          <p:nvPr userDrawn="1"/>
        </p:nvSpPr>
        <p:spPr>
          <a:xfrm>
            <a:off x="6012321" y="700513"/>
            <a:ext cx="1292664" cy="745315"/>
          </a:xfrm>
          <a:custGeom>
            <a:avLst/>
            <a:gdLst>
              <a:gd name="connsiteX0" fmla="*/ 0 w 1619794"/>
              <a:gd name="connsiteY0" fmla="*/ 755729 h 755729"/>
              <a:gd name="connsiteX1" fmla="*/ 722811 w 1619794"/>
              <a:gd name="connsiteY1" fmla="*/ 59043 h 755729"/>
              <a:gd name="connsiteX2" fmla="*/ 1619794 w 1619794"/>
              <a:gd name="connsiteY2" fmla="*/ 85169 h 755729"/>
              <a:gd name="connsiteX0" fmla="*/ 0 w 1619794"/>
              <a:gd name="connsiteY0" fmla="*/ 708298 h 708298"/>
              <a:gd name="connsiteX1" fmla="*/ 566057 w 1619794"/>
              <a:gd name="connsiteY1" fmla="*/ 107406 h 708298"/>
              <a:gd name="connsiteX2" fmla="*/ 1619794 w 1619794"/>
              <a:gd name="connsiteY2" fmla="*/ 37738 h 708298"/>
              <a:gd name="connsiteX0" fmla="*/ 0 w 1619794"/>
              <a:gd name="connsiteY0" fmla="*/ 733001 h 733001"/>
              <a:gd name="connsiteX1" fmla="*/ 566057 w 1619794"/>
              <a:gd name="connsiteY1" fmla="*/ 132109 h 733001"/>
              <a:gd name="connsiteX2" fmla="*/ 1619794 w 1619794"/>
              <a:gd name="connsiteY2" fmla="*/ 62441 h 733001"/>
              <a:gd name="connsiteX0" fmla="*/ 0 w 1619794"/>
              <a:gd name="connsiteY0" fmla="*/ 733001 h 733001"/>
              <a:gd name="connsiteX1" fmla="*/ 566057 w 1619794"/>
              <a:gd name="connsiteY1" fmla="*/ 132109 h 733001"/>
              <a:gd name="connsiteX2" fmla="*/ 1619794 w 1619794"/>
              <a:gd name="connsiteY2" fmla="*/ 62441 h 733001"/>
              <a:gd name="connsiteX0" fmla="*/ 0 w 1619794"/>
              <a:gd name="connsiteY0" fmla="*/ 723889 h 723889"/>
              <a:gd name="connsiteX1" fmla="*/ 566057 w 1619794"/>
              <a:gd name="connsiteY1" fmla="*/ 122997 h 723889"/>
              <a:gd name="connsiteX2" fmla="*/ 1619794 w 1619794"/>
              <a:gd name="connsiteY2" fmla="*/ 53329 h 723889"/>
              <a:gd name="connsiteX0" fmla="*/ 0 w 1558834"/>
              <a:gd name="connsiteY0" fmla="*/ 682907 h 682907"/>
              <a:gd name="connsiteX1" fmla="*/ 566057 w 1558834"/>
              <a:gd name="connsiteY1" fmla="*/ 82015 h 682907"/>
              <a:gd name="connsiteX2" fmla="*/ 1558834 w 1558834"/>
              <a:gd name="connsiteY2" fmla="*/ 108142 h 682907"/>
              <a:gd name="connsiteX0" fmla="*/ 0 w 1558834"/>
              <a:gd name="connsiteY0" fmla="*/ 754358 h 754358"/>
              <a:gd name="connsiteX1" fmla="*/ 566057 w 1558834"/>
              <a:gd name="connsiteY1" fmla="*/ 153466 h 754358"/>
              <a:gd name="connsiteX2" fmla="*/ 1558834 w 1558834"/>
              <a:gd name="connsiteY2" fmla="*/ 179593 h 754358"/>
              <a:gd name="connsiteX0" fmla="*/ 0 w 1558834"/>
              <a:gd name="connsiteY0" fmla="*/ 754358 h 754358"/>
              <a:gd name="connsiteX1" fmla="*/ 566057 w 1558834"/>
              <a:gd name="connsiteY1" fmla="*/ 153466 h 754358"/>
              <a:gd name="connsiteX2" fmla="*/ 1558834 w 1558834"/>
              <a:gd name="connsiteY2" fmla="*/ 179593 h 754358"/>
              <a:gd name="connsiteX0" fmla="*/ 0 w 1576251"/>
              <a:gd name="connsiteY0" fmla="*/ 789193 h 789193"/>
              <a:gd name="connsiteX1" fmla="*/ 583474 w 1576251"/>
              <a:gd name="connsiteY1" fmla="*/ 153466 h 789193"/>
              <a:gd name="connsiteX2" fmla="*/ 1576251 w 1576251"/>
              <a:gd name="connsiteY2" fmla="*/ 179593 h 789193"/>
              <a:gd name="connsiteX0" fmla="*/ 0 w 1576251"/>
              <a:gd name="connsiteY0" fmla="*/ 789193 h 789193"/>
              <a:gd name="connsiteX1" fmla="*/ 583474 w 1576251"/>
              <a:gd name="connsiteY1" fmla="*/ 153466 h 789193"/>
              <a:gd name="connsiteX2" fmla="*/ 1576251 w 1576251"/>
              <a:gd name="connsiteY2" fmla="*/ 179593 h 789193"/>
              <a:gd name="connsiteX0" fmla="*/ 0 w 1576251"/>
              <a:gd name="connsiteY0" fmla="*/ 793164 h 793164"/>
              <a:gd name="connsiteX1" fmla="*/ 531222 w 1576251"/>
              <a:gd name="connsiteY1" fmla="*/ 148729 h 793164"/>
              <a:gd name="connsiteX2" fmla="*/ 1576251 w 1576251"/>
              <a:gd name="connsiteY2" fmla="*/ 183564 h 793164"/>
              <a:gd name="connsiteX0" fmla="*/ 0 w 1576251"/>
              <a:gd name="connsiteY0" fmla="*/ 793164 h 793164"/>
              <a:gd name="connsiteX1" fmla="*/ 531222 w 1576251"/>
              <a:gd name="connsiteY1" fmla="*/ 148729 h 793164"/>
              <a:gd name="connsiteX2" fmla="*/ 1576251 w 1576251"/>
              <a:gd name="connsiteY2" fmla="*/ 183564 h 793164"/>
              <a:gd name="connsiteX0" fmla="*/ 0 w 1576251"/>
              <a:gd name="connsiteY0" fmla="*/ 793164 h 793164"/>
              <a:gd name="connsiteX1" fmla="*/ 531222 w 1576251"/>
              <a:gd name="connsiteY1" fmla="*/ 148729 h 793164"/>
              <a:gd name="connsiteX2" fmla="*/ 1576251 w 1576251"/>
              <a:gd name="connsiteY2" fmla="*/ 183564 h 793164"/>
              <a:gd name="connsiteX0" fmla="*/ 0 w 1576251"/>
              <a:gd name="connsiteY0" fmla="*/ 754569 h 754569"/>
              <a:gd name="connsiteX1" fmla="*/ 531222 w 1576251"/>
              <a:gd name="connsiteY1" fmla="*/ 110134 h 754569"/>
              <a:gd name="connsiteX2" fmla="*/ 1576251 w 1576251"/>
              <a:gd name="connsiteY2" fmla="*/ 144969 h 754569"/>
              <a:gd name="connsiteX0" fmla="*/ 0 w 1576251"/>
              <a:gd name="connsiteY0" fmla="*/ 733991 h 733991"/>
              <a:gd name="connsiteX1" fmla="*/ 531222 w 1576251"/>
              <a:gd name="connsiteY1" fmla="*/ 89556 h 733991"/>
              <a:gd name="connsiteX2" fmla="*/ 1576251 w 1576251"/>
              <a:gd name="connsiteY2" fmla="*/ 124391 h 733991"/>
              <a:gd name="connsiteX0" fmla="*/ 0 w 1576251"/>
              <a:gd name="connsiteY0" fmla="*/ 733991 h 733991"/>
              <a:gd name="connsiteX1" fmla="*/ 531222 w 1576251"/>
              <a:gd name="connsiteY1" fmla="*/ 89556 h 733991"/>
              <a:gd name="connsiteX2" fmla="*/ 1576251 w 1576251"/>
              <a:gd name="connsiteY2" fmla="*/ 124391 h 733991"/>
              <a:gd name="connsiteX0" fmla="*/ 0 w 1576251"/>
              <a:gd name="connsiteY0" fmla="*/ 733991 h 733991"/>
              <a:gd name="connsiteX1" fmla="*/ 531222 w 1576251"/>
              <a:gd name="connsiteY1" fmla="*/ 89556 h 733991"/>
              <a:gd name="connsiteX2" fmla="*/ 1576251 w 1576251"/>
              <a:gd name="connsiteY2" fmla="*/ 124391 h 733991"/>
              <a:gd name="connsiteX0" fmla="*/ 0 w 1576251"/>
              <a:gd name="connsiteY0" fmla="*/ 721173 h 721173"/>
              <a:gd name="connsiteX1" fmla="*/ 531222 w 1576251"/>
              <a:gd name="connsiteY1" fmla="*/ 76738 h 721173"/>
              <a:gd name="connsiteX2" fmla="*/ 1576251 w 1576251"/>
              <a:gd name="connsiteY2" fmla="*/ 111573 h 721173"/>
              <a:gd name="connsiteX0" fmla="*/ 0 w 1586943"/>
              <a:gd name="connsiteY0" fmla="*/ 692112 h 692112"/>
              <a:gd name="connsiteX1" fmla="*/ 531222 w 1586943"/>
              <a:gd name="connsiteY1" fmla="*/ 47677 h 692112"/>
              <a:gd name="connsiteX2" fmla="*/ 1586943 w 1586943"/>
              <a:gd name="connsiteY2" fmla="*/ 148639 h 692112"/>
              <a:gd name="connsiteX0" fmla="*/ 0 w 1586943"/>
              <a:gd name="connsiteY0" fmla="*/ 707440 h 707440"/>
              <a:gd name="connsiteX1" fmla="*/ 531222 w 1586943"/>
              <a:gd name="connsiteY1" fmla="*/ 63005 h 707440"/>
              <a:gd name="connsiteX2" fmla="*/ 1586943 w 1586943"/>
              <a:gd name="connsiteY2" fmla="*/ 163967 h 7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6943" h="707440">
                <a:moveTo>
                  <a:pt x="0" y="707440"/>
                </a:moveTo>
                <a:cubicBezTo>
                  <a:pt x="52251" y="362726"/>
                  <a:pt x="287382" y="192183"/>
                  <a:pt x="531222" y="63005"/>
                </a:cubicBezTo>
                <a:cubicBezTo>
                  <a:pt x="818605" y="-13921"/>
                  <a:pt x="1297224" y="-59076"/>
                  <a:pt x="1586943" y="163967"/>
                </a:cubicBezTo>
              </a:path>
            </a:pathLst>
          </a:custGeom>
          <a:noFill/>
          <a:ln w="25400">
            <a:solidFill>
              <a:srgbClr val="333333"/>
            </a:solidFill>
            <a:prstDash val="dash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7E64D7FF-51A8-AB09-5BD7-D6ECA80EB16F}"/>
              </a:ext>
            </a:extLst>
          </p:cNvPr>
          <p:cNvSpPr/>
          <p:nvPr userDrawn="1"/>
        </p:nvSpPr>
        <p:spPr>
          <a:xfrm>
            <a:off x="5573507" y="1680983"/>
            <a:ext cx="252549" cy="74828"/>
          </a:xfrm>
          <a:custGeom>
            <a:avLst/>
            <a:gdLst>
              <a:gd name="connsiteX0" fmla="*/ 0 w 252549"/>
              <a:gd name="connsiteY0" fmla="*/ 0 h 74828"/>
              <a:gd name="connsiteX1" fmla="*/ 104503 w 252549"/>
              <a:gd name="connsiteY1" fmla="*/ 69668 h 74828"/>
              <a:gd name="connsiteX2" fmla="*/ 252549 w 252549"/>
              <a:gd name="connsiteY2" fmla="*/ 69668 h 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49" h="74828">
                <a:moveTo>
                  <a:pt x="0" y="0"/>
                </a:moveTo>
                <a:cubicBezTo>
                  <a:pt x="31206" y="29028"/>
                  <a:pt x="62412" y="58057"/>
                  <a:pt x="104503" y="69668"/>
                </a:cubicBezTo>
                <a:cubicBezTo>
                  <a:pt x="146594" y="81279"/>
                  <a:pt x="252549" y="69668"/>
                  <a:pt x="252549" y="69668"/>
                </a:cubicBezTo>
              </a:path>
            </a:pathLst>
          </a:custGeom>
          <a:noFill/>
          <a:ln w="25400">
            <a:solidFill>
              <a:srgbClr val="333333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627374C8-9376-E6A8-B0C7-562415A8A07D}"/>
              </a:ext>
            </a:extLst>
          </p:cNvPr>
          <p:cNvSpPr/>
          <p:nvPr userDrawn="1"/>
        </p:nvSpPr>
        <p:spPr>
          <a:xfrm>
            <a:off x="5891006" y="1808867"/>
            <a:ext cx="259507" cy="1228180"/>
          </a:xfrm>
          <a:custGeom>
            <a:avLst/>
            <a:gdLst>
              <a:gd name="connsiteX0" fmla="*/ 58129 w 410741"/>
              <a:gd name="connsiteY0" fmla="*/ 0 h 1613647"/>
              <a:gd name="connsiteX1" fmla="*/ 28247 w 410741"/>
              <a:gd name="connsiteY1" fmla="*/ 1087718 h 1613647"/>
              <a:gd name="connsiteX2" fmla="*/ 410741 w 410741"/>
              <a:gd name="connsiteY2" fmla="*/ 1613647 h 161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741" h="1613647">
                <a:moveTo>
                  <a:pt x="58129" y="0"/>
                </a:moveTo>
                <a:cubicBezTo>
                  <a:pt x="13803" y="409388"/>
                  <a:pt x="-30522" y="818777"/>
                  <a:pt x="28247" y="1087718"/>
                </a:cubicBezTo>
                <a:cubicBezTo>
                  <a:pt x="87016" y="1356659"/>
                  <a:pt x="248878" y="1485153"/>
                  <a:pt x="410741" y="1613647"/>
                </a:cubicBezTo>
              </a:path>
            </a:pathLst>
          </a:custGeom>
          <a:noFill/>
          <a:ln w="25400">
            <a:solidFill>
              <a:srgbClr val="333333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5BA3855-6378-ED5F-464D-AE3296655535}"/>
              </a:ext>
            </a:extLst>
          </p:cNvPr>
          <p:cNvSpPr/>
          <p:nvPr userDrawn="1"/>
        </p:nvSpPr>
        <p:spPr>
          <a:xfrm>
            <a:off x="6012320" y="1824767"/>
            <a:ext cx="2072475" cy="594541"/>
          </a:xfrm>
          <a:custGeom>
            <a:avLst/>
            <a:gdLst>
              <a:gd name="connsiteX0" fmla="*/ 0 w 2677459"/>
              <a:gd name="connsiteY0" fmla="*/ 0 h 736695"/>
              <a:gd name="connsiteX1" fmla="*/ 1249083 w 2677459"/>
              <a:gd name="connsiteY1" fmla="*/ 645459 h 736695"/>
              <a:gd name="connsiteX2" fmla="*/ 2677459 w 2677459"/>
              <a:gd name="connsiteY2" fmla="*/ 717176 h 736695"/>
              <a:gd name="connsiteX0" fmla="*/ 0 w 2677459"/>
              <a:gd name="connsiteY0" fmla="*/ 0 h 723625"/>
              <a:gd name="connsiteX1" fmla="*/ 830730 w 2677459"/>
              <a:gd name="connsiteY1" fmla="*/ 579718 h 723625"/>
              <a:gd name="connsiteX2" fmla="*/ 2677459 w 2677459"/>
              <a:gd name="connsiteY2" fmla="*/ 717176 h 723625"/>
              <a:gd name="connsiteX0" fmla="*/ 0 w 2677459"/>
              <a:gd name="connsiteY0" fmla="*/ 0 h 723625"/>
              <a:gd name="connsiteX1" fmla="*/ 830730 w 2677459"/>
              <a:gd name="connsiteY1" fmla="*/ 579718 h 723625"/>
              <a:gd name="connsiteX2" fmla="*/ 2677459 w 2677459"/>
              <a:gd name="connsiteY2" fmla="*/ 717176 h 723625"/>
              <a:gd name="connsiteX0" fmla="*/ 0 w 2677459"/>
              <a:gd name="connsiteY0" fmla="*/ 0 h 723625"/>
              <a:gd name="connsiteX1" fmla="*/ 830730 w 2677459"/>
              <a:gd name="connsiteY1" fmla="*/ 579718 h 723625"/>
              <a:gd name="connsiteX2" fmla="*/ 2677459 w 2677459"/>
              <a:gd name="connsiteY2" fmla="*/ 717176 h 723625"/>
              <a:gd name="connsiteX0" fmla="*/ 0 w 2677459"/>
              <a:gd name="connsiteY0" fmla="*/ 0 h 723625"/>
              <a:gd name="connsiteX1" fmla="*/ 830730 w 2677459"/>
              <a:gd name="connsiteY1" fmla="*/ 579718 h 723625"/>
              <a:gd name="connsiteX2" fmla="*/ 2677459 w 2677459"/>
              <a:gd name="connsiteY2" fmla="*/ 717176 h 723625"/>
              <a:gd name="connsiteX0" fmla="*/ 0 w 2677459"/>
              <a:gd name="connsiteY0" fmla="*/ 0 h 738976"/>
              <a:gd name="connsiteX1" fmla="*/ 806825 w 2677459"/>
              <a:gd name="connsiteY1" fmla="*/ 651436 h 738976"/>
              <a:gd name="connsiteX2" fmla="*/ 2677459 w 2677459"/>
              <a:gd name="connsiteY2" fmla="*/ 717176 h 738976"/>
              <a:gd name="connsiteX0" fmla="*/ 0 w 2677459"/>
              <a:gd name="connsiteY0" fmla="*/ 0 h 693746"/>
              <a:gd name="connsiteX1" fmla="*/ 806825 w 2677459"/>
              <a:gd name="connsiteY1" fmla="*/ 651436 h 693746"/>
              <a:gd name="connsiteX2" fmla="*/ 2677459 w 2677459"/>
              <a:gd name="connsiteY2" fmla="*/ 577839 h 6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459" h="693746">
                <a:moveTo>
                  <a:pt x="0" y="0"/>
                </a:moveTo>
                <a:cubicBezTo>
                  <a:pt x="174313" y="376519"/>
                  <a:pt x="360582" y="531907"/>
                  <a:pt x="806825" y="651436"/>
                </a:cubicBezTo>
                <a:cubicBezTo>
                  <a:pt x="1253068" y="770965"/>
                  <a:pt x="2186392" y="601745"/>
                  <a:pt x="2677459" y="577839"/>
                </a:cubicBezTo>
              </a:path>
            </a:pathLst>
          </a:custGeom>
          <a:noFill/>
          <a:ln w="25400">
            <a:solidFill>
              <a:srgbClr val="333333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726B4EEF-71F4-AC54-3FCC-4B5110717A09}"/>
              </a:ext>
            </a:extLst>
          </p:cNvPr>
          <p:cNvSpPr/>
          <p:nvPr userDrawn="1"/>
        </p:nvSpPr>
        <p:spPr>
          <a:xfrm rot="20953713">
            <a:off x="6144388" y="1663571"/>
            <a:ext cx="252369" cy="74137"/>
          </a:xfrm>
          <a:custGeom>
            <a:avLst/>
            <a:gdLst>
              <a:gd name="connsiteX0" fmla="*/ 0 w 217714"/>
              <a:gd name="connsiteY0" fmla="*/ 52252 h 80694"/>
              <a:gd name="connsiteX1" fmla="*/ 156754 w 217714"/>
              <a:gd name="connsiteY1" fmla="*/ 78378 h 80694"/>
              <a:gd name="connsiteX2" fmla="*/ 217714 w 217714"/>
              <a:gd name="connsiteY2" fmla="*/ 0 h 80694"/>
              <a:gd name="connsiteX0" fmla="*/ 0 w 271502"/>
              <a:gd name="connsiteY0" fmla="*/ 64205 h 92647"/>
              <a:gd name="connsiteX1" fmla="*/ 156754 w 271502"/>
              <a:gd name="connsiteY1" fmla="*/ 90331 h 92647"/>
              <a:gd name="connsiteX2" fmla="*/ 271502 w 271502"/>
              <a:gd name="connsiteY2" fmla="*/ 0 h 92647"/>
              <a:gd name="connsiteX0" fmla="*/ 0 w 271502"/>
              <a:gd name="connsiteY0" fmla="*/ 64205 h 92647"/>
              <a:gd name="connsiteX1" fmla="*/ 156754 w 271502"/>
              <a:gd name="connsiteY1" fmla="*/ 90331 h 92647"/>
              <a:gd name="connsiteX2" fmla="*/ 271502 w 271502"/>
              <a:gd name="connsiteY2" fmla="*/ 0 h 92647"/>
              <a:gd name="connsiteX0" fmla="*/ 0 w 337243"/>
              <a:gd name="connsiteY0" fmla="*/ 0 h 28442"/>
              <a:gd name="connsiteX1" fmla="*/ 156754 w 337243"/>
              <a:gd name="connsiteY1" fmla="*/ 26126 h 28442"/>
              <a:gd name="connsiteX2" fmla="*/ 337243 w 337243"/>
              <a:gd name="connsiteY2" fmla="*/ 1536 h 28442"/>
              <a:gd name="connsiteX0" fmla="*/ 0 w 450796"/>
              <a:gd name="connsiteY0" fmla="*/ 225570 h 254012"/>
              <a:gd name="connsiteX1" fmla="*/ 156754 w 450796"/>
              <a:gd name="connsiteY1" fmla="*/ 251696 h 254012"/>
              <a:gd name="connsiteX2" fmla="*/ 450796 w 450796"/>
              <a:gd name="connsiteY2" fmla="*/ 0 h 254012"/>
              <a:gd name="connsiteX0" fmla="*/ 0 w 271501"/>
              <a:gd name="connsiteY0" fmla="*/ 58228 h 86670"/>
              <a:gd name="connsiteX1" fmla="*/ 156754 w 271501"/>
              <a:gd name="connsiteY1" fmla="*/ 84354 h 86670"/>
              <a:gd name="connsiteX2" fmla="*/ 271501 w 271501"/>
              <a:gd name="connsiteY2" fmla="*/ 0 h 86670"/>
              <a:gd name="connsiteX0" fmla="*/ 0 w 271501"/>
              <a:gd name="connsiteY0" fmla="*/ 58228 h 86670"/>
              <a:gd name="connsiteX1" fmla="*/ 156754 w 271501"/>
              <a:gd name="connsiteY1" fmla="*/ 84354 h 86670"/>
              <a:gd name="connsiteX2" fmla="*/ 271501 w 271501"/>
              <a:gd name="connsiteY2" fmla="*/ 0 h 86670"/>
              <a:gd name="connsiteX0" fmla="*/ 0 w 223690"/>
              <a:gd name="connsiteY0" fmla="*/ 46275 h 74717"/>
              <a:gd name="connsiteX1" fmla="*/ 156754 w 223690"/>
              <a:gd name="connsiteY1" fmla="*/ 72401 h 74717"/>
              <a:gd name="connsiteX2" fmla="*/ 223690 w 223690"/>
              <a:gd name="connsiteY2" fmla="*/ 0 h 74717"/>
              <a:gd name="connsiteX0" fmla="*/ 0 w 253572"/>
              <a:gd name="connsiteY0" fmla="*/ 70181 h 81152"/>
              <a:gd name="connsiteX1" fmla="*/ 186636 w 253572"/>
              <a:gd name="connsiteY1" fmla="*/ 72401 h 81152"/>
              <a:gd name="connsiteX2" fmla="*/ 253572 w 253572"/>
              <a:gd name="connsiteY2" fmla="*/ 0 h 81152"/>
              <a:gd name="connsiteX0" fmla="*/ 0 w 253572"/>
              <a:gd name="connsiteY0" fmla="*/ 70181 h 88434"/>
              <a:gd name="connsiteX1" fmla="*/ 162730 w 253572"/>
              <a:gd name="connsiteY1" fmla="*/ 84354 h 88434"/>
              <a:gd name="connsiteX2" fmla="*/ 253572 w 253572"/>
              <a:gd name="connsiteY2" fmla="*/ 0 h 88434"/>
              <a:gd name="connsiteX0" fmla="*/ 0 w 295407"/>
              <a:gd name="connsiteY0" fmla="*/ 76157 h 94410"/>
              <a:gd name="connsiteX1" fmla="*/ 162730 w 295407"/>
              <a:gd name="connsiteY1" fmla="*/ 90330 h 94410"/>
              <a:gd name="connsiteX2" fmla="*/ 295407 w 295407"/>
              <a:gd name="connsiteY2" fmla="*/ 0 h 94410"/>
              <a:gd name="connsiteX0" fmla="*/ 0 w 295407"/>
              <a:gd name="connsiteY0" fmla="*/ 76157 h 97062"/>
              <a:gd name="connsiteX1" fmla="*/ 162730 w 295407"/>
              <a:gd name="connsiteY1" fmla="*/ 90330 h 97062"/>
              <a:gd name="connsiteX2" fmla="*/ 295407 w 295407"/>
              <a:gd name="connsiteY2" fmla="*/ 0 h 9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407" h="97062">
                <a:moveTo>
                  <a:pt x="0" y="76157"/>
                </a:moveTo>
                <a:cubicBezTo>
                  <a:pt x="60234" y="93574"/>
                  <a:pt x="84609" y="105016"/>
                  <a:pt x="162730" y="90330"/>
                </a:cubicBezTo>
                <a:cubicBezTo>
                  <a:pt x="210969" y="81621"/>
                  <a:pt x="295407" y="0"/>
                  <a:pt x="295407" y="0"/>
                </a:cubicBezTo>
              </a:path>
            </a:pathLst>
          </a:custGeom>
          <a:noFill/>
          <a:ln w="25400">
            <a:solidFill>
              <a:srgbClr val="333333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09D16FC8-FC68-D3BA-676E-28125D71F71D}"/>
              </a:ext>
            </a:extLst>
          </p:cNvPr>
          <p:cNvSpPr/>
          <p:nvPr userDrawn="1"/>
        </p:nvSpPr>
        <p:spPr>
          <a:xfrm>
            <a:off x="6096358" y="1630688"/>
            <a:ext cx="839088" cy="585395"/>
          </a:xfrm>
          <a:custGeom>
            <a:avLst/>
            <a:gdLst>
              <a:gd name="connsiteX0" fmla="*/ 0 w 1219444"/>
              <a:gd name="connsiteY0" fmla="*/ 322217 h 577266"/>
              <a:gd name="connsiteX1" fmla="*/ 1018903 w 1219444"/>
              <a:gd name="connsiteY1" fmla="*/ 566057 h 577266"/>
              <a:gd name="connsiteX2" fmla="*/ 1219200 w 1219444"/>
              <a:gd name="connsiteY2" fmla="*/ 0 h 577266"/>
              <a:gd name="connsiteX0" fmla="*/ 0 w 1219210"/>
              <a:gd name="connsiteY0" fmla="*/ 322217 h 635608"/>
              <a:gd name="connsiteX1" fmla="*/ 870857 w 1219210"/>
              <a:gd name="connsiteY1" fmla="*/ 627017 h 635608"/>
              <a:gd name="connsiteX2" fmla="*/ 1219200 w 1219210"/>
              <a:gd name="connsiteY2" fmla="*/ 0 h 635608"/>
              <a:gd name="connsiteX0" fmla="*/ 0 w 1219527"/>
              <a:gd name="connsiteY0" fmla="*/ 322217 h 635608"/>
              <a:gd name="connsiteX1" fmla="*/ 870857 w 1219527"/>
              <a:gd name="connsiteY1" fmla="*/ 627017 h 635608"/>
              <a:gd name="connsiteX2" fmla="*/ 1219200 w 1219527"/>
              <a:gd name="connsiteY2" fmla="*/ 0 h 635608"/>
              <a:gd name="connsiteX0" fmla="*/ 0 w 1219527"/>
              <a:gd name="connsiteY0" fmla="*/ 322217 h 627460"/>
              <a:gd name="connsiteX1" fmla="*/ 870857 w 1219527"/>
              <a:gd name="connsiteY1" fmla="*/ 627017 h 627460"/>
              <a:gd name="connsiteX2" fmla="*/ 1219200 w 1219527"/>
              <a:gd name="connsiteY2" fmla="*/ 0 h 627460"/>
              <a:gd name="connsiteX0" fmla="*/ 0 w 1219527"/>
              <a:gd name="connsiteY0" fmla="*/ 322217 h 627603"/>
              <a:gd name="connsiteX1" fmla="*/ 870857 w 1219527"/>
              <a:gd name="connsiteY1" fmla="*/ 627017 h 627603"/>
              <a:gd name="connsiteX2" fmla="*/ 1219200 w 1219527"/>
              <a:gd name="connsiteY2" fmla="*/ 0 h 627603"/>
              <a:gd name="connsiteX0" fmla="*/ 0 w 1219527"/>
              <a:gd name="connsiteY0" fmla="*/ 322217 h 627955"/>
              <a:gd name="connsiteX1" fmla="*/ 870857 w 1219527"/>
              <a:gd name="connsiteY1" fmla="*/ 627017 h 627955"/>
              <a:gd name="connsiteX2" fmla="*/ 1219200 w 1219527"/>
              <a:gd name="connsiteY2" fmla="*/ 0 h 627955"/>
              <a:gd name="connsiteX0" fmla="*/ 0 w 1219218"/>
              <a:gd name="connsiteY0" fmla="*/ 322217 h 585243"/>
              <a:gd name="connsiteX1" fmla="*/ 775063 w 1219218"/>
              <a:gd name="connsiteY1" fmla="*/ 583474 h 585243"/>
              <a:gd name="connsiteX2" fmla="*/ 1219200 w 1219218"/>
              <a:gd name="connsiteY2" fmla="*/ 0 h 585243"/>
              <a:gd name="connsiteX0" fmla="*/ 0 w 1219272"/>
              <a:gd name="connsiteY0" fmla="*/ 322217 h 585243"/>
              <a:gd name="connsiteX1" fmla="*/ 775063 w 1219272"/>
              <a:gd name="connsiteY1" fmla="*/ 583474 h 585243"/>
              <a:gd name="connsiteX2" fmla="*/ 1219200 w 1219272"/>
              <a:gd name="connsiteY2" fmla="*/ 0 h 585243"/>
              <a:gd name="connsiteX0" fmla="*/ 0 w 1219272"/>
              <a:gd name="connsiteY0" fmla="*/ 322217 h 593799"/>
              <a:gd name="connsiteX1" fmla="*/ 775063 w 1219272"/>
              <a:gd name="connsiteY1" fmla="*/ 583474 h 593799"/>
              <a:gd name="connsiteX2" fmla="*/ 1219200 w 1219272"/>
              <a:gd name="connsiteY2" fmla="*/ 0 h 593799"/>
              <a:gd name="connsiteX0" fmla="*/ 0 w 1113181"/>
              <a:gd name="connsiteY0" fmla="*/ 206907 h 478489"/>
              <a:gd name="connsiteX1" fmla="*/ 775063 w 1113181"/>
              <a:gd name="connsiteY1" fmla="*/ 468164 h 478489"/>
              <a:gd name="connsiteX2" fmla="*/ 1101729 w 1113181"/>
              <a:gd name="connsiteY2" fmla="*/ 0 h 478489"/>
              <a:gd name="connsiteX0" fmla="*/ 0 w 1144496"/>
              <a:gd name="connsiteY0" fmla="*/ 206907 h 478489"/>
              <a:gd name="connsiteX1" fmla="*/ 775063 w 1144496"/>
              <a:gd name="connsiteY1" fmla="*/ 468164 h 478489"/>
              <a:gd name="connsiteX2" fmla="*/ 1101729 w 1144496"/>
              <a:gd name="connsiteY2" fmla="*/ 0 h 478489"/>
              <a:gd name="connsiteX0" fmla="*/ 0 w 1150875"/>
              <a:gd name="connsiteY0" fmla="*/ 206907 h 524695"/>
              <a:gd name="connsiteX1" fmla="*/ 798558 w 1150875"/>
              <a:gd name="connsiteY1" fmla="*/ 517583 h 524695"/>
              <a:gd name="connsiteX2" fmla="*/ 1101729 w 1150875"/>
              <a:gd name="connsiteY2" fmla="*/ 0 h 524695"/>
              <a:gd name="connsiteX0" fmla="*/ 0 w 1150875"/>
              <a:gd name="connsiteY0" fmla="*/ 206907 h 522369"/>
              <a:gd name="connsiteX1" fmla="*/ 798558 w 1150875"/>
              <a:gd name="connsiteY1" fmla="*/ 517583 h 522369"/>
              <a:gd name="connsiteX2" fmla="*/ 1101729 w 1150875"/>
              <a:gd name="connsiteY2" fmla="*/ 0 h 522369"/>
              <a:gd name="connsiteX0" fmla="*/ 0 w 1153825"/>
              <a:gd name="connsiteY0" fmla="*/ 206907 h 522369"/>
              <a:gd name="connsiteX1" fmla="*/ 798558 w 1153825"/>
              <a:gd name="connsiteY1" fmla="*/ 517583 h 522369"/>
              <a:gd name="connsiteX2" fmla="*/ 1101729 w 1153825"/>
              <a:gd name="connsiteY2" fmla="*/ 0 h 522369"/>
              <a:gd name="connsiteX0" fmla="*/ 0 w 1163361"/>
              <a:gd name="connsiteY0" fmla="*/ 206907 h 522369"/>
              <a:gd name="connsiteX1" fmla="*/ 798558 w 1163361"/>
              <a:gd name="connsiteY1" fmla="*/ 517583 h 522369"/>
              <a:gd name="connsiteX2" fmla="*/ 1101729 w 1163361"/>
              <a:gd name="connsiteY2" fmla="*/ 0 h 522369"/>
              <a:gd name="connsiteX0" fmla="*/ 0 w 1204386"/>
              <a:gd name="connsiteY0" fmla="*/ 206907 h 522369"/>
              <a:gd name="connsiteX1" fmla="*/ 798558 w 1204386"/>
              <a:gd name="connsiteY1" fmla="*/ 517583 h 522369"/>
              <a:gd name="connsiteX2" fmla="*/ 1101729 w 1204386"/>
              <a:gd name="connsiteY2" fmla="*/ 0 h 522369"/>
              <a:gd name="connsiteX0" fmla="*/ 0 w 1234783"/>
              <a:gd name="connsiteY0" fmla="*/ 206907 h 546327"/>
              <a:gd name="connsiteX1" fmla="*/ 880788 w 1234783"/>
              <a:gd name="connsiteY1" fmla="*/ 542293 h 546327"/>
              <a:gd name="connsiteX2" fmla="*/ 1101729 w 1234783"/>
              <a:gd name="connsiteY2" fmla="*/ 0 h 546327"/>
              <a:gd name="connsiteX0" fmla="*/ 0 w 1202604"/>
              <a:gd name="connsiteY0" fmla="*/ 206907 h 546327"/>
              <a:gd name="connsiteX1" fmla="*/ 880788 w 1202604"/>
              <a:gd name="connsiteY1" fmla="*/ 542293 h 546327"/>
              <a:gd name="connsiteX2" fmla="*/ 1101729 w 1202604"/>
              <a:gd name="connsiteY2" fmla="*/ 0 h 546327"/>
              <a:gd name="connsiteX0" fmla="*/ 0 w 1188484"/>
              <a:gd name="connsiteY0" fmla="*/ 206907 h 498712"/>
              <a:gd name="connsiteX1" fmla="*/ 833800 w 1188484"/>
              <a:gd name="connsiteY1" fmla="*/ 492874 h 498712"/>
              <a:gd name="connsiteX2" fmla="*/ 1101729 w 1188484"/>
              <a:gd name="connsiteY2" fmla="*/ 0 h 498712"/>
              <a:gd name="connsiteX0" fmla="*/ 0 w 1183233"/>
              <a:gd name="connsiteY0" fmla="*/ 206907 h 498712"/>
              <a:gd name="connsiteX1" fmla="*/ 833800 w 1183233"/>
              <a:gd name="connsiteY1" fmla="*/ 492874 h 498712"/>
              <a:gd name="connsiteX2" fmla="*/ 1101729 w 1183233"/>
              <a:gd name="connsiteY2" fmla="*/ 0 h 498712"/>
              <a:gd name="connsiteX0" fmla="*/ 0 w 1219617"/>
              <a:gd name="connsiteY0" fmla="*/ 149252 h 441057"/>
              <a:gd name="connsiteX1" fmla="*/ 833800 w 1219617"/>
              <a:gd name="connsiteY1" fmla="*/ 435219 h 441057"/>
              <a:gd name="connsiteX2" fmla="*/ 1148717 w 1219617"/>
              <a:gd name="connsiteY2" fmla="*/ 0 h 441057"/>
              <a:gd name="connsiteX0" fmla="*/ 0 w 1163888"/>
              <a:gd name="connsiteY0" fmla="*/ 149252 h 441057"/>
              <a:gd name="connsiteX1" fmla="*/ 833800 w 1163888"/>
              <a:gd name="connsiteY1" fmla="*/ 435219 h 441057"/>
              <a:gd name="connsiteX2" fmla="*/ 1148717 w 1163888"/>
              <a:gd name="connsiteY2" fmla="*/ 0 h 441057"/>
              <a:gd name="connsiteX0" fmla="*/ 0 w 1108681"/>
              <a:gd name="connsiteY0" fmla="*/ 165725 h 457530"/>
              <a:gd name="connsiteX1" fmla="*/ 833800 w 1108681"/>
              <a:gd name="connsiteY1" fmla="*/ 451692 h 457530"/>
              <a:gd name="connsiteX2" fmla="*/ 1078234 w 1108681"/>
              <a:gd name="connsiteY2" fmla="*/ 0 h 457530"/>
              <a:gd name="connsiteX0" fmla="*/ 0 w 1145105"/>
              <a:gd name="connsiteY0" fmla="*/ 165725 h 457530"/>
              <a:gd name="connsiteX1" fmla="*/ 833800 w 1145105"/>
              <a:gd name="connsiteY1" fmla="*/ 451692 h 457530"/>
              <a:gd name="connsiteX2" fmla="*/ 1078234 w 1145105"/>
              <a:gd name="connsiteY2" fmla="*/ 0 h 457530"/>
              <a:gd name="connsiteX0" fmla="*/ 0 w 1139895"/>
              <a:gd name="connsiteY0" fmla="*/ 165725 h 457530"/>
              <a:gd name="connsiteX1" fmla="*/ 833800 w 1139895"/>
              <a:gd name="connsiteY1" fmla="*/ 451692 h 457530"/>
              <a:gd name="connsiteX2" fmla="*/ 1078234 w 1139895"/>
              <a:gd name="connsiteY2" fmla="*/ 0 h 457530"/>
              <a:gd name="connsiteX0" fmla="*/ 0 w 1134687"/>
              <a:gd name="connsiteY0" fmla="*/ 165725 h 457530"/>
              <a:gd name="connsiteX1" fmla="*/ 833800 w 1134687"/>
              <a:gd name="connsiteY1" fmla="*/ 451692 h 457530"/>
              <a:gd name="connsiteX2" fmla="*/ 1078234 w 1134687"/>
              <a:gd name="connsiteY2" fmla="*/ 0 h 457530"/>
              <a:gd name="connsiteX0" fmla="*/ 0 w 1134687"/>
              <a:gd name="connsiteY0" fmla="*/ 165725 h 457530"/>
              <a:gd name="connsiteX1" fmla="*/ 833800 w 1134687"/>
              <a:gd name="connsiteY1" fmla="*/ 451692 h 457530"/>
              <a:gd name="connsiteX2" fmla="*/ 1078234 w 1134687"/>
              <a:gd name="connsiteY2" fmla="*/ 0 h 457530"/>
              <a:gd name="connsiteX0" fmla="*/ 0 w 1120631"/>
              <a:gd name="connsiteY0" fmla="*/ 165725 h 521229"/>
              <a:gd name="connsiteX1" fmla="*/ 775065 w 1120631"/>
              <a:gd name="connsiteY1" fmla="*/ 517583 h 521229"/>
              <a:gd name="connsiteX2" fmla="*/ 1078234 w 1120631"/>
              <a:gd name="connsiteY2" fmla="*/ 0 h 521229"/>
              <a:gd name="connsiteX0" fmla="*/ 0 w 1118412"/>
              <a:gd name="connsiteY0" fmla="*/ 165725 h 545473"/>
              <a:gd name="connsiteX1" fmla="*/ 763317 w 1118412"/>
              <a:gd name="connsiteY1" fmla="*/ 542292 h 545473"/>
              <a:gd name="connsiteX2" fmla="*/ 1078234 w 1118412"/>
              <a:gd name="connsiteY2" fmla="*/ 0 h 545473"/>
              <a:gd name="connsiteX0" fmla="*/ 0 w 1134511"/>
              <a:gd name="connsiteY0" fmla="*/ 165725 h 545473"/>
              <a:gd name="connsiteX1" fmla="*/ 763317 w 1134511"/>
              <a:gd name="connsiteY1" fmla="*/ 542292 h 545473"/>
              <a:gd name="connsiteX2" fmla="*/ 1078234 w 1134511"/>
              <a:gd name="connsiteY2" fmla="*/ 0 h 545473"/>
              <a:gd name="connsiteX0" fmla="*/ 0 w 1134511"/>
              <a:gd name="connsiteY0" fmla="*/ 165725 h 553656"/>
              <a:gd name="connsiteX1" fmla="*/ 763317 w 1134511"/>
              <a:gd name="connsiteY1" fmla="*/ 542292 h 553656"/>
              <a:gd name="connsiteX2" fmla="*/ 1078234 w 1134511"/>
              <a:gd name="connsiteY2" fmla="*/ 0 h 553656"/>
              <a:gd name="connsiteX0" fmla="*/ 0 w 1131863"/>
              <a:gd name="connsiteY0" fmla="*/ 165725 h 553656"/>
              <a:gd name="connsiteX1" fmla="*/ 763317 w 1131863"/>
              <a:gd name="connsiteY1" fmla="*/ 542292 h 553656"/>
              <a:gd name="connsiteX2" fmla="*/ 1078234 w 1131863"/>
              <a:gd name="connsiteY2" fmla="*/ 0 h 55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1863" h="553656">
                <a:moveTo>
                  <a:pt x="0" y="165725"/>
                </a:moveTo>
                <a:cubicBezTo>
                  <a:pt x="181429" y="410291"/>
                  <a:pt x="315461" y="603287"/>
                  <a:pt x="763317" y="542292"/>
                </a:cubicBezTo>
                <a:cubicBezTo>
                  <a:pt x="1181192" y="461522"/>
                  <a:pt x="1173660" y="272651"/>
                  <a:pt x="1078234" y="0"/>
                </a:cubicBezTo>
              </a:path>
            </a:pathLst>
          </a:custGeom>
          <a:noFill/>
          <a:ln w="25400">
            <a:solidFill>
              <a:srgbClr val="333333"/>
            </a:solidFill>
            <a:prstDash val="dash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A638A4B-8C66-97B9-5F33-00F5A85115BC}"/>
              </a:ext>
            </a:extLst>
          </p:cNvPr>
          <p:cNvSpPr txBox="1"/>
          <p:nvPr userDrawn="1"/>
        </p:nvSpPr>
        <p:spPr>
          <a:xfrm>
            <a:off x="5030765" y="4551504"/>
            <a:ext cx="826773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4.4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11 MIN.</a:t>
            </a: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EC9112F8-4B3E-569E-3E58-DC76457ED0E9}"/>
              </a:ext>
            </a:extLst>
          </p:cNvPr>
          <p:cNvSpPr/>
          <p:nvPr userDrawn="1"/>
        </p:nvSpPr>
        <p:spPr>
          <a:xfrm rot="16372298">
            <a:off x="8230624" y="2411700"/>
            <a:ext cx="365907" cy="164666"/>
          </a:xfrm>
          <a:custGeom>
            <a:avLst/>
            <a:gdLst>
              <a:gd name="connsiteX0" fmla="*/ 0 w 252549"/>
              <a:gd name="connsiteY0" fmla="*/ 0 h 74828"/>
              <a:gd name="connsiteX1" fmla="*/ 104503 w 252549"/>
              <a:gd name="connsiteY1" fmla="*/ 69668 h 74828"/>
              <a:gd name="connsiteX2" fmla="*/ 252549 w 252549"/>
              <a:gd name="connsiteY2" fmla="*/ 69668 h 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49" h="74828">
                <a:moveTo>
                  <a:pt x="0" y="0"/>
                </a:moveTo>
                <a:cubicBezTo>
                  <a:pt x="31206" y="29028"/>
                  <a:pt x="62412" y="58057"/>
                  <a:pt x="104503" y="69668"/>
                </a:cubicBezTo>
                <a:cubicBezTo>
                  <a:pt x="146594" y="81279"/>
                  <a:pt x="252549" y="69668"/>
                  <a:pt x="252549" y="69668"/>
                </a:cubicBezTo>
              </a:path>
            </a:pathLst>
          </a:custGeom>
          <a:noFill/>
          <a:ln w="25400">
            <a:solidFill>
              <a:srgbClr val="333333"/>
            </a:solidFill>
            <a:prstDash val="sysDash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9F12F4C3-58D1-546E-73E0-4CD3F6E51EE0}"/>
              </a:ext>
            </a:extLst>
          </p:cNvPr>
          <p:cNvSpPr/>
          <p:nvPr userDrawn="1"/>
        </p:nvSpPr>
        <p:spPr>
          <a:xfrm>
            <a:off x="5615709" y="4396509"/>
            <a:ext cx="270933" cy="246303"/>
          </a:xfrm>
          <a:custGeom>
            <a:avLst/>
            <a:gdLst>
              <a:gd name="connsiteX0" fmla="*/ 0 w 270933"/>
              <a:gd name="connsiteY0" fmla="*/ 0 h 246303"/>
              <a:gd name="connsiteX1" fmla="*/ 270933 w 270933"/>
              <a:gd name="connsiteY1" fmla="*/ 246303 h 2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933" h="246303">
                <a:moveTo>
                  <a:pt x="0" y="0"/>
                </a:moveTo>
                <a:lnTo>
                  <a:pt x="270933" y="246303"/>
                </a:lnTo>
              </a:path>
            </a:pathLst>
          </a:custGeom>
          <a:noFill/>
          <a:ln w="25400">
            <a:solidFill>
              <a:srgbClr val="333333"/>
            </a:solidFill>
            <a:prstDash val="sysDash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19E1213-208A-D814-7B12-F469E0E82810}"/>
              </a:ext>
            </a:extLst>
          </p:cNvPr>
          <p:cNvGrpSpPr/>
          <p:nvPr userDrawn="1"/>
        </p:nvGrpSpPr>
        <p:grpSpPr>
          <a:xfrm>
            <a:off x="4477891" y="3530877"/>
            <a:ext cx="461554" cy="496670"/>
            <a:chOff x="1109980" y="3533733"/>
            <a:chExt cx="461554" cy="496670"/>
          </a:xfrm>
        </p:grpSpPr>
        <p:pic>
          <p:nvPicPr>
            <p:cNvPr id="166" name="Graphic 165">
              <a:extLst>
                <a:ext uri="{FF2B5EF4-FFF2-40B4-BE49-F238E27FC236}">
                  <a16:creationId xmlns:a16="http://schemas.microsoft.com/office/drawing/2014/main" id="{FCC2F496-6D2E-50E6-DE18-79AD50552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0AD264C-6ACC-562A-0832-4937BDBF40FC}"/>
                </a:ext>
              </a:extLst>
            </p:cNvPr>
            <p:cNvSpPr txBox="1"/>
            <p:nvPr/>
          </p:nvSpPr>
          <p:spPr>
            <a:xfrm>
              <a:off x="1109980" y="3533733"/>
              <a:ext cx="461554" cy="338554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6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2F2D01C-1C8B-CC04-5CE9-1B1F5F4BD044}"/>
              </a:ext>
            </a:extLst>
          </p:cNvPr>
          <p:cNvGrpSpPr/>
          <p:nvPr userDrawn="1"/>
        </p:nvGrpSpPr>
        <p:grpSpPr>
          <a:xfrm>
            <a:off x="5165273" y="1078732"/>
            <a:ext cx="461554" cy="496670"/>
            <a:chOff x="1111194" y="3533733"/>
            <a:chExt cx="461554" cy="496670"/>
          </a:xfrm>
        </p:grpSpPr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077650E9-E0E5-E441-4B2D-01101B2D3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4077091-0742-4A78-61DA-CD6F8B71DBF2}"/>
                </a:ext>
              </a:extLst>
            </p:cNvPr>
            <p:cNvSpPr txBox="1"/>
            <p:nvPr/>
          </p:nvSpPr>
          <p:spPr>
            <a:xfrm>
              <a:off x="1111194" y="3533733"/>
              <a:ext cx="461554" cy="338554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2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8B68526-A481-78BC-6F29-43AC26720996}"/>
              </a:ext>
            </a:extLst>
          </p:cNvPr>
          <p:cNvGrpSpPr/>
          <p:nvPr userDrawn="1"/>
        </p:nvGrpSpPr>
        <p:grpSpPr>
          <a:xfrm>
            <a:off x="5318188" y="1311651"/>
            <a:ext cx="461554" cy="369332"/>
            <a:chOff x="4711524" y="1421515"/>
            <a:chExt cx="461554" cy="369332"/>
          </a:xfrm>
        </p:grpSpPr>
        <p:pic>
          <p:nvPicPr>
            <p:cNvPr id="172" name="Graphic 171">
              <a:extLst>
                <a:ext uri="{FF2B5EF4-FFF2-40B4-BE49-F238E27FC236}">
                  <a16:creationId xmlns:a16="http://schemas.microsoft.com/office/drawing/2014/main" id="{93601921-D1C9-3C9F-4AC5-997497504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8158" y="1444802"/>
              <a:ext cx="331814" cy="331814"/>
            </a:xfrm>
            <a:prstGeom prst="rect">
              <a:avLst/>
            </a:prstGeom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515807C1-B3CF-A435-0E4D-6D7D04B3C3C6}"/>
                </a:ext>
              </a:extLst>
            </p:cNvPr>
            <p:cNvSpPr txBox="1"/>
            <p:nvPr/>
          </p:nvSpPr>
          <p:spPr>
            <a:xfrm>
              <a:off x="4711524" y="1421515"/>
              <a:ext cx="461554" cy="369332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2</a:t>
              </a:r>
            </a:p>
          </p:txBody>
        </p:sp>
      </p:grp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B7B68624-FFA5-7AA5-61C8-2C4263D99EB3}"/>
              </a:ext>
            </a:extLst>
          </p:cNvPr>
          <p:cNvSpPr/>
          <p:nvPr userDrawn="1"/>
        </p:nvSpPr>
        <p:spPr>
          <a:xfrm>
            <a:off x="4883668" y="3754433"/>
            <a:ext cx="489136" cy="320338"/>
          </a:xfrm>
          <a:custGeom>
            <a:avLst/>
            <a:gdLst>
              <a:gd name="connsiteX0" fmla="*/ 0 w 270933"/>
              <a:gd name="connsiteY0" fmla="*/ 0 h 246303"/>
              <a:gd name="connsiteX1" fmla="*/ 270933 w 270933"/>
              <a:gd name="connsiteY1" fmla="*/ 246303 h 2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933" h="246303">
                <a:moveTo>
                  <a:pt x="0" y="0"/>
                </a:moveTo>
                <a:lnTo>
                  <a:pt x="270933" y="246303"/>
                </a:lnTo>
              </a:path>
            </a:pathLst>
          </a:custGeom>
          <a:noFill/>
          <a:ln w="25400">
            <a:solidFill>
              <a:srgbClr val="333333"/>
            </a:solidFill>
            <a:prstDash val="sysDash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D96B020-468C-1162-6C87-A43F931BAB7B}"/>
              </a:ext>
            </a:extLst>
          </p:cNvPr>
          <p:cNvSpPr txBox="1"/>
          <p:nvPr userDrawn="1"/>
        </p:nvSpPr>
        <p:spPr>
          <a:xfrm>
            <a:off x="4830107" y="3507606"/>
            <a:ext cx="826773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13.6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26 MIN.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708B2C3-7945-BA06-A7AE-102C4063C7DF}"/>
              </a:ext>
            </a:extLst>
          </p:cNvPr>
          <p:cNvSpPr txBox="1"/>
          <p:nvPr userDrawn="1"/>
        </p:nvSpPr>
        <p:spPr>
          <a:xfrm>
            <a:off x="136577" y="4575943"/>
            <a:ext cx="3028913" cy="26161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</a:rPr>
              <a:t>Approximately 5,000 square miles</a:t>
            </a:r>
            <a:endParaRPr lang="en-US" sz="1200" b="0" dirty="0">
              <a:solidFill>
                <a:schemeClr val="tx2">
                  <a:lumMod val="5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F2DCA60-FB47-3772-12D2-6CE89FEE098D}"/>
              </a:ext>
            </a:extLst>
          </p:cNvPr>
          <p:cNvSpPr txBox="1"/>
          <p:nvPr userDrawn="1"/>
        </p:nvSpPr>
        <p:spPr>
          <a:xfrm>
            <a:off x="7802502" y="1490380"/>
            <a:ext cx="826773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33333"/>
                </a:solidFill>
                <a:latin typeface="Montserrat" panose="00000500000000000000" pitchFamily="50" charset="0"/>
              </a:rPr>
              <a:t>22.1 MILES</a:t>
            </a:r>
            <a:b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</a:br>
            <a:r>
              <a:rPr lang="en-US" sz="800" dirty="0">
                <a:solidFill>
                  <a:srgbClr val="333333"/>
                </a:solidFill>
                <a:latin typeface="Montserrat" panose="00000500000000000000" pitchFamily="50" charset="0"/>
              </a:rPr>
              <a:t>37 MIN.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1786C179-B998-F8EE-CF29-3996EC20E5B6}"/>
              </a:ext>
            </a:extLst>
          </p:cNvPr>
          <p:cNvSpPr/>
          <p:nvPr userDrawn="1"/>
        </p:nvSpPr>
        <p:spPr>
          <a:xfrm>
            <a:off x="7481353" y="1283552"/>
            <a:ext cx="603442" cy="911322"/>
          </a:xfrm>
          <a:custGeom>
            <a:avLst/>
            <a:gdLst>
              <a:gd name="connsiteX0" fmla="*/ 0 w 270933"/>
              <a:gd name="connsiteY0" fmla="*/ 0 h 246303"/>
              <a:gd name="connsiteX1" fmla="*/ 270933 w 270933"/>
              <a:gd name="connsiteY1" fmla="*/ 246303 h 246303"/>
              <a:gd name="connsiteX0" fmla="*/ 0 w 561878"/>
              <a:gd name="connsiteY0" fmla="*/ 0 h 894696"/>
              <a:gd name="connsiteX1" fmla="*/ 561878 w 561878"/>
              <a:gd name="connsiteY1" fmla="*/ 894696 h 894696"/>
              <a:gd name="connsiteX0" fmla="*/ 0 w 561878"/>
              <a:gd name="connsiteY0" fmla="*/ 0 h 936260"/>
              <a:gd name="connsiteX1" fmla="*/ 561878 w 561878"/>
              <a:gd name="connsiteY1" fmla="*/ 936260 h 936260"/>
              <a:gd name="connsiteX0" fmla="*/ 0 w 412249"/>
              <a:gd name="connsiteY0" fmla="*/ 0 h 969511"/>
              <a:gd name="connsiteX1" fmla="*/ 412249 w 412249"/>
              <a:gd name="connsiteY1" fmla="*/ 969511 h 969511"/>
              <a:gd name="connsiteX0" fmla="*/ 0 w 603442"/>
              <a:gd name="connsiteY0" fmla="*/ 0 h 911322"/>
              <a:gd name="connsiteX1" fmla="*/ 603442 w 603442"/>
              <a:gd name="connsiteY1" fmla="*/ 911322 h 911322"/>
              <a:gd name="connsiteX0" fmla="*/ 0 w 603442"/>
              <a:gd name="connsiteY0" fmla="*/ 0 h 911322"/>
              <a:gd name="connsiteX1" fmla="*/ 603442 w 603442"/>
              <a:gd name="connsiteY1" fmla="*/ 911322 h 911322"/>
              <a:gd name="connsiteX0" fmla="*/ 0 w 603442"/>
              <a:gd name="connsiteY0" fmla="*/ 0 h 911322"/>
              <a:gd name="connsiteX1" fmla="*/ 603442 w 603442"/>
              <a:gd name="connsiteY1" fmla="*/ 911322 h 91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3442" h="911322">
                <a:moveTo>
                  <a:pt x="0" y="0"/>
                </a:moveTo>
                <a:cubicBezTo>
                  <a:pt x="98623" y="140290"/>
                  <a:pt x="473374" y="733805"/>
                  <a:pt x="603442" y="911322"/>
                </a:cubicBezTo>
              </a:path>
            </a:pathLst>
          </a:custGeom>
          <a:noFill/>
          <a:ln w="25400">
            <a:solidFill>
              <a:srgbClr val="333333"/>
            </a:solidFill>
            <a:prstDash val="sysDash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itle 1">
            <a:extLst>
              <a:ext uri="{FF2B5EF4-FFF2-40B4-BE49-F238E27FC236}">
                <a16:creationId xmlns:a16="http://schemas.microsoft.com/office/drawing/2014/main" id="{AA50D2E7-86D9-67E3-1726-4D5A319B5E86}"/>
              </a:ext>
            </a:extLst>
          </p:cNvPr>
          <p:cNvSpPr txBox="1">
            <a:spLocks/>
          </p:cNvSpPr>
          <p:nvPr userDrawn="1"/>
        </p:nvSpPr>
        <p:spPr>
          <a:xfrm>
            <a:off x="7872295" y="4883936"/>
            <a:ext cx="1271705" cy="2575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800" b="0" dirty="0">
                <a:solidFill>
                  <a:schemeClr val="bg1"/>
                </a:solidFill>
                <a:latin typeface="Montserrat" panose="00000500000000000000"/>
              </a:rPr>
              <a:t>Updated 10/15/23</a:t>
            </a:r>
          </a:p>
        </p:txBody>
      </p:sp>
    </p:spTree>
    <p:extLst>
      <p:ext uri="{BB962C8B-B14F-4D97-AF65-F5344CB8AC3E}">
        <p14:creationId xmlns:p14="http://schemas.microsoft.com/office/powerpoint/2010/main" val="412964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8C9634AF-2238-BDD1-07CA-E5B373B3A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86" y="-7620"/>
            <a:ext cx="9149985" cy="51659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1B912C-5AAC-4B1A-A615-B3545BC42E22}"/>
              </a:ext>
            </a:extLst>
          </p:cNvPr>
          <p:cNvSpPr/>
          <p:nvPr userDrawn="1"/>
        </p:nvSpPr>
        <p:spPr>
          <a:xfrm>
            <a:off x="-12465" y="0"/>
            <a:ext cx="9144000" cy="5165934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235949-AB4B-887F-8067-F0B95FEEEE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942" y="1116923"/>
            <a:ext cx="3572660" cy="866382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2400"/>
            </a:lvl1pPr>
          </a:lstStyle>
          <a:p>
            <a:pPr algn="l"/>
            <a:r>
              <a:rPr lang="en-US" cap="all" dirty="0">
                <a:solidFill>
                  <a:schemeClr val="bg1"/>
                </a:solidFill>
                <a:latin typeface="Montserrat" panose="00000500000000000000"/>
              </a:rPr>
              <a:t>UPMC Orthopaedic Care Locations </a:t>
            </a:r>
            <a:br>
              <a:rPr lang="en-US" cap="all" dirty="0">
                <a:solidFill>
                  <a:schemeClr val="bg1"/>
                </a:solidFill>
                <a:latin typeface="Montserrat" panose="00000500000000000000"/>
              </a:rPr>
            </a:br>
            <a:r>
              <a:rPr lang="en-US" cap="all" dirty="0">
                <a:solidFill>
                  <a:schemeClr val="bg1"/>
                </a:solidFill>
                <a:latin typeface="Montserrat" panose="00000500000000000000"/>
              </a:rPr>
              <a:t>in Central PA.</a:t>
            </a:r>
            <a:endParaRPr lang="en-US" b="1" cap="all" dirty="0">
              <a:solidFill>
                <a:schemeClr val="bg1"/>
              </a:solidFill>
              <a:latin typeface="Montserrat" panose="0000050000000000000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0B3DD0-4D9C-C1D9-9FE5-EE774B2087A4}"/>
              </a:ext>
            </a:extLst>
          </p:cNvPr>
          <p:cNvGrpSpPr/>
          <p:nvPr userDrawn="1"/>
        </p:nvGrpSpPr>
        <p:grpSpPr>
          <a:xfrm>
            <a:off x="5923947" y="1211561"/>
            <a:ext cx="461554" cy="484632"/>
            <a:chOff x="1108766" y="3541347"/>
            <a:chExt cx="461554" cy="48905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3CE469E-4B77-8FEC-9D97-3CBED1505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C1A1FE-8C78-E955-B5EC-E1A9C0DEF5F4}"/>
                </a:ext>
              </a:extLst>
            </p:cNvPr>
            <p:cNvSpPr txBox="1"/>
            <p:nvPr/>
          </p:nvSpPr>
          <p:spPr>
            <a:xfrm>
              <a:off x="1108766" y="3541347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4E13B92-CE73-530F-2EEC-16659B44A521}"/>
              </a:ext>
            </a:extLst>
          </p:cNvPr>
          <p:cNvGrpSpPr/>
          <p:nvPr userDrawn="1"/>
        </p:nvGrpSpPr>
        <p:grpSpPr>
          <a:xfrm>
            <a:off x="6252560" y="1280681"/>
            <a:ext cx="461554" cy="484632"/>
            <a:chOff x="1108766" y="3541350"/>
            <a:chExt cx="461554" cy="48905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AC6912D-A2CA-91AE-6613-213DAA806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8CD45D-BE27-9E8B-8F62-3884E29BCAA5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11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C0AD49-8C98-6EC6-D50E-1BA97FFC3498}"/>
              </a:ext>
            </a:extLst>
          </p:cNvPr>
          <p:cNvGrpSpPr/>
          <p:nvPr userDrawn="1"/>
        </p:nvGrpSpPr>
        <p:grpSpPr>
          <a:xfrm>
            <a:off x="3305962" y="338355"/>
            <a:ext cx="461554" cy="484632"/>
            <a:chOff x="1108766" y="3541350"/>
            <a:chExt cx="461554" cy="48905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343F1FD-3CC1-7A39-B338-64FA611A1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56A836-19CD-EED1-10BF-D68CD939F850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15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6C6EE2-2598-2349-C73C-E95D7480A819}"/>
              </a:ext>
            </a:extLst>
          </p:cNvPr>
          <p:cNvGrpSpPr/>
          <p:nvPr userDrawn="1"/>
        </p:nvGrpSpPr>
        <p:grpSpPr>
          <a:xfrm>
            <a:off x="1098340" y="3364554"/>
            <a:ext cx="461554" cy="484632"/>
            <a:chOff x="1108766" y="3541350"/>
            <a:chExt cx="461554" cy="489053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3AE6AFD-66B9-0230-5785-CF2B52F09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D86793-912A-4115-5870-C43360445FD9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DD3134-71DB-453B-9E73-E184D249701E}"/>
              </a:ext>
            </a:extLst>
          </p:cNvPr>
          <p:cNvGrpSpPr/>
          <p:nvPr userDrawn="1"/>
        </p:nvGrpSpPr>
        <p:grpSpPr>
          <a:xfrm>
            <a:off x="3957568" y="4199777"/>
            <a:ext cx="461554" cy="484632"/>
            <a:chOff x="1108766" y="3541350"/>
            <a:chExt cx="461554" cy="489053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6A8881B-11CB-F4F3-C3C4-22253AD16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2B0BCD-618E-76B3-517C-774675E2AFC8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8651A2-2909-7AEB-3327-93371714DF04}"/>
              </a:ext>
            </a:extLst>
          </p:cNvPr>
          <p:cNvGrpSpPr/>
          <p:nvPr userDrawn="1"/>
        </p:nvGrpSpPr>
        <p:grpSpPr>
          <a:xfrm>
            <a:off x="2995031" y="2065606"/>
            <a:ext cx="461554" cy="484632"/>
            <a:chOff x="1108766" y="3541350"/>
            <a:chExt cx="461554" cy="489053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8F63518C-56E8-651D-3EE5-D7B5D99BA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693322-45D2-36EE-F4F3-044FBB3265C0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57C52-7461-796B-9555-56692DD075CF}"/>
              </a:ext>
            </a:extLst>
          </p:cNvPr>
          <p:cNvGrpSpPr/>
          <p:nvPr userDrawn="1"/>
        </p:nvGrpSpPr>
        <p:grpSpPr>
          <a:xfrm>
            <a:off x="1750975" y="2713900"/>
            <a:ext cx="461554" cy="484632"/>
            <a:chOff x="1108766" y="3541350"/>
            <a:chExt cx="461554" cy="489053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0DAC2AC2-2F14-A6C3-A39D-89877E73B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4DBA9D-F103-6C33-59EB-4A2AE193800C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16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45A9FA-6FA1-C57F-0036-4A7B4D4DB9A1}"/>
              </a:ext>
            </a:extLst>
          </p:cNvPr>
          <p:cNvGrpSpPr/>
          <p:nvPr userDrawn="1"/>
        </p:nvGrpSpPr>
        <p:grpSpPr>
          <a:xfrm>
            <a:off x="6693445" y="2302056"/>
            <a:ext cx="461554" cy="484632"/>
            <a:chOff x="1108766" y="3541350"/>
            <a:chExt cx="461554" cy="489053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361A5D74-E366-0DEE-F1E7-CAF4CB753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7DAE25-CD40-3156-BF4B-D4FC9EDABD0E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13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FB559D-642B-A018-544C-2143870ECD3B}"/>
              </a:ext>
            </a:extLst>
          </p:cNvPr>
          <p:cNvGrpSpPr/>
          <p:nvPr userDrawn="1"/>
        </p:nvGrpSpPr>
        <p:grpSpPr>
          <a:xfrm>
            <a:off x="6662720" y="2684258"/>
            <a:ext cx="461554" cy="484632"/>
            <a:chOff x="1108766" y="3541350"/>
            <a:chExt cx="461554" cy="489053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9E56899B-4E35-5DB6-29ED-F4BAF3D89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5CCB9B1-A52B-C266-F509-5E3DE1C0B494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F45A184-CBA8-655F-1375-74DD9170804A}"/>
              </a:ext>
            </a:extLst>
          </p:cNvPr>
          <p:cNvGrpSpPr/>
          <p:nvPr userDrawn="1"/>
        </p:nvGrpSpPr>
        <p:grpSpPr>
          <a:xfrm>
            <a:off x="4541321" y="2152067"/>
            <a:ext cx="461554" cy="484632"/>
            <a:chOff x="1108766" y="3541350"/>
            <a:chExt cx="461554" cy="489053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D4DE0A8-139D-735C-1185-A14457EE0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D79601D-52C3-BA19-01D0-E15BA5A4D62C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12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6BB4CA-0C01-A8DB-66AD-EC777F3DA9F7}"/>
              </a:ext>
            </a:extLst>
          </p:cNvPr>
          <p:cNvGrpSpPr/>
          <p:nvPr userDrawn="1"/>
        </p:nvGrpSpPr>
        <p:grpSpPr>
          <a:xfrm>
            <a:off x="3832539" y="1434004"/>
            <a:ext cx="461554" cy="484632"/>
            <a:chOff x="1108766" y="3541350"/>
            <a:chExt cx="461554" cy="489053"/>
          </a:xfrm>
        </p:grpSpPr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D4F33062-B893-9409-B434-6E75000A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11CA27B-F0D7-40E2-6088-569F686C5EFA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212B1ED-D84D-F57E-F609-E6D8EB129479}"/>
              </a:ext>
            </a:extLst>
          </p:cNvPr>
          <p:cNvGrpSpPr/>
          <p:nvPr userDrawn="1"/>
        </p:nvGrpSpPr>
        <p:grpSpPr>
          <a:xfrm>
            <a:off x="3984939" y="1586404"/>
            <a:ext cx="461554" cy="484632"/>
            <a:chOff x="1108766" y="3541350"/>
            <a:chExt cx="461554" cy="489053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21829A0C-1F3B-FCA2-C673-33708CE97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AC5443-341D-67B8-A8E7-92734DB83AEE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14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C0D954-476A-DD1E-55BB-575468E752BA}"/>
              </a:ext>
            </a:extLst>
          </p:cNvPr>
          <p:cNvGrpSpPr/>
          <p:nvPr userDrawn="1"/>
        </p:nvGrpSpPr>
        <p:grpSpPr>
          <a:xfrm>
            <a:off x="4504970" y="1346826"/>
            <a:ext cx="461554" cy="484632"/>
            <a:chOff x="1108766" y="3541350"/>
            <a:chExt cx="461554" cy="489053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EB8D7204-1664-E11F-AE86-4A91A24FC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12FC30F-64FA-993A-11F3-B154DA661DD1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48F0C1-8B0D-B87A-D7C8-867FA8513709}"/>
              </a:ext>
            </a:extLst>
          </p:cNvPr>
          <p:cNvGrpSpPr/>
          <p:nvPr userDrawn="1"/>
        </p:nvGrpSpPr>
        <p:grpSpPr>
          <a:xfrm>
            <a:off x="4622457" y="1542200"/>
            <a:ext cx="461554" cy="484632"/>
            <a:chOff x="1108766" y="3541350"/>
            <a:chExt cx="461554" cy="489053"/>
          </a:xfrm>
        </p:grpSpPr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C34AB04-5669-3DF9-9307-8E8B5FDE1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9FF964-6DA8-4006-9D30-288206554D4C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7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B53E462-8356-3734-C898-69DA4C5D64CC}"/>
              </a:ext>
            </a:extLst>
          </p:cNvPr>
          <p:cNvGrpSpPr/>
          <p:nvPr userDrawn="1"/>
        </p:nvGrpSpPr>
        <p:grpSpPr>
          <a:xfrm>
            <a:off x="5263377" y="1513944"/>
            <a:ext cx="461554" cy="484632"/>
            <a:chOff x="1108766" y="3541350"/>
            <a:chExt cx="461554" cy="489053"/>
          </a:xfrm>
        </p:grpSpPr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44003314-9707-EDFF-A07B-12B4FCF68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FBC73AD-1388-1B02-C8F9-97DEE7B0406C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8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2E465AD-0B59-A6AD-E414-16CA5BD38F9B}"/>
              </a:ext>
            </a:extLst>
          </p:cNvPr>
          <p:cNvGrpSpPr/>
          <p:nvPr userDrawn="1"/>
        </p:nvGrpSpPr>
        <p:grpSpPr>
          <a:xfrm>
            <a:off x="4884347" y="1638869"/>
            <a:ext cx="461554" cy="488705"/>
            <a:chOff x="1108766" y="3541350"/>
            <a:chExt cx="461554" cy="489053"/>
          </a:xfrm>
        </p:grpSpPr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79D3DFDB-BD3D-BAE4-D40A-E79F4E8FA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3331" y="3563678"/>
              <a:ext cx="352425" cy="466725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B52334A-221B-9199-E2B5-1E0661F036F9}"/>
                </a:ext>
              </a:extLst>
            </p:cNvPr>
            <p:cNvSpPr txBox="1"/>
            <p:nvPr/>
          </p:nvSpPr>
          <p:spPr>
            <a:xfrm>
              <a:off x="1108766" y="3541350"/>
              <a:ext cx="461554" cy="323327"/>
            </a:xfrm>
            <a:prstGeom prst="rect">
              <a:avLst/>
            </a:prstGeom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713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P Map Carlis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64383-5D54-C562-4F4D-4CF6070C1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734" y="-28899"/>
            <a:ext cx="9279468" cy="5262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C0420-E551-5603-E7A8-C3847F3A0A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2445" y="1937285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5A5B58-C623-1741-9A7F-AF56C4EAF9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905" y="2614086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0AF439-8E68-7F4E-C13D-DD9A474DEA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85" y="4018017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41EBEB-1A25-F267-4820-5A70DDACF6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3006" y="3970011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708C5A-6399-6397-382A-D22614412E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527" y="309965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BE9A60-B577-F9BF-130D-97ECC413A8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450" y="2385171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1FEA18-79C7-42DD-7DF3-67F99FEF64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93" y="2074685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654D8C-3A40-1985-785C-CFC9F8D4CB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925" y="1665439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BF7A9F-0A99-7ED0-C414-DEAE228AF8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353" y="1380730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AD0318-CDA3-BFAE-E6D8-7FCE86F8C6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754" y="2402852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BA1ECA-229E-D68D-DF9C-15AD37EF77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983" y="2451009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05B8FE-E019-9D48-A3D2-819A7352C4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08" y="4483376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28C830-EFE9-33DF-B9C0-F9A01F8BD7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178" y="2489808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FB0669-697B-FF4A-9EA8-EFB28CF7EB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531" y="2441651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4FCCD8-90DC-C1F6-4372-E9DFDC1825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940" y="3097968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E86F7A-D71B-E1D8-7990-ED376A80A9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860" y="1719537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F8E76B-40F0-1AA0-9188-B588780734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760" y="2480450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E3E621F-8E50-230B-4797-F0E37688D35B}"/>
              </a:ext>
            </a:extLst>
          </p:cNvPr>
          <p:cNvGrpSpPr/>
          <p:nvPr userDrawn="1"/>
        </p:nvGrpSpPr>
        <p:grpSpPr>
          <a:xfrm>
            <a:off x="214167" y="1419216"/>
            <a:ext cx="2329890" cy="678709"/>
            <a:chOff x="288387" y="1528703"/>
            <a:chExt cx="2329890" cy="67870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0446A4-6212-9C29-67EB-F93880E8EE3D}"/>
                </a:ext>
              </a:extLst>
            </p:cNvPr>
            <p:cNvSpPr/>
            <p:nvPr/>
          </p:nvSpPr>
          <p:spPr>
            <a:xfrm>
              <a:off x="288387" y="1528703"/>
              <a:ext cx="2329890" cy="678709"/>
            </a:xfrm>
            <a:prstGeom prst="rect">
              <a:avLst/>
            </a:prstGeom>
            <a:solidFill>
              <a:srgbClr val="EFEE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8C31E0AC-6754-514B-D706-11032838B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761" y="1610750"/>
              <a:ext cx="162934" cy="2150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65004AFF-1F35-9A46-02C2-EEFBBA2F2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761" y="1878339"/>
              <a:ext cx="162935" cy="2150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6" name="Title 1">
              <a:extLst>
                <a:ext uri="{FF2B5EF4-FFF2-40B4-BE49-F238E27FC236}">
                  <a16:creationId xmlns:a16="http://schemas.microsoft.com/office/drawing/2014/main" id="{7BD7BE4C-5ACA-9A80-25BD-C1830D739AFF}"/>
                </a:ext>
              </a:extLst>
            </p:cNvPr>
            <p:cNvSpPr txBox="1">
              <a:spLocks/>
            </p:cNvSpPr>
            <p:nvPr/>
          </p:nvSpPr>
          <p:spPr>
            <a:xfrm>
              <a:off x="504912" y="1592386"/>
              <a:ext cx="2113365" cy="3334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Corbel"/>
                  <a:ea typeface="+mj-ea"/>
                  <a:cs typeface="Corbel"/>
                </a:defRPr>
              </a:lvl1pPr>
            </a:lstStyle>
            <a:p>
              <a:pPr algn="l"/>
              <a:r>
                <a:rPr lang="en-US" sz="1200" dirty="0">
                  <a:solidFill>
                    <a:srgbClr val="B65889"/>
                  </a:solidFill>
                  <a:latin typeface="Montserrat" panose="00000500000000000000"/>
                </a:rPr>
                <a:t>Primary Care Location</a:t>
              </a:r>
            </a:p>
          </p:txBody>
        </p:sp>
        <p:sp>
          <p:nvSpPr>
            <p:cNvPr id="257" name="Title 1">
              <a:extLst>
                <a:ext uri="{FF2B5EF4-FFF2-40B4-BE49-F238E27FC236}">
                  <a16:creationId xmlns:a16="http://schemas.microsoft.com/office/drawing/2014/main" id="{91C704E2-36BF-C494-9A76-E830C69C4DD6}"/>
                </a:ext>
              </a:extLst>
            </p:cNvPr>
            <p:cNvSpPr txBox="1">
              <a:spLocks/>
            </p:cNvSpPr>
            <p:nvPr/>
          </p:nvSpPr>
          <p:spPr>
            <a:xfrm>
              <a:off x="504912" y="1867496"/>
              <a:ext cx="2113365" cy="3334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Corbel"/>
                  <a:ea typeface="+mj-ea"/>
                  <a:cs typeface="Corbel"/>
                </a:defRPr>
              </a:lvl1pPr>
            </a:lstStyle>
            <a:p>
              <a:pPr algn="l"/>
              <a:r>
                <a:rPr lang="en-US" sz="1200" dirty="0">
                  <a:solidFill>
                    <a:srgbClr val="F68027"/>
                  </a:solidFill>
                  <a:latin typeface="Montserrat" panose="00000500000000000000"/>
                </a:rPr>
                <a:t>Specialty Care Location</a:t>
              </a:r>
            </a:p>
          </p:txBody>
        </p:sp>
      </p:grpSp>
      <p:sp>
        <p:nvSpPr>
          <p:cNvPr id="261" name="Title 1">
            <a:extLst>
              <a:ext uri="{FF2B5EF4-FFF2-40B4-BE49-F238E27FC236}">
                <a16:creationId xmlns:a16="http://schemas.microsoft.com/office/drawing/2014/main" id="{BBEC228A-C8C1-F4A2-96EF-A5594E5C0F73}"/>
              </a:ext>
            </a:extLst>
          </p:cNvPr>
          <p:cNvSpPr txBox="1">
            <a:spLocks/>
          </p:cNvSpPr>
          <p:nvPr userDrawn="1"/>
        </p:nvSpPr>
        <p:spPr>
          <a:xfrm>
            <a:off x="151856" y="740560"/>
            <a:ext cx="4420144" cy="3324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l"/>
            <a:r>
              <a:rPr lang="en-US" sz="2800" b="0" dirty="0">
                <a:solidFill>
                  <a:schemeClr val="bg1"/>
                </a:solidFill>
                <a:latin typeface="Montserrat" panose="00000500000000000000"/>
              </a:rPr>
              <a:t>Carlisle Locations</a:t>
            </a:r>
          </a:p>
        </p:txBody>
      </p:sp>
      <p:pic>
        <p:nvPicPr>
          <p:cNvPr id="262" name="Picture 261" descr="Icon&#10;&#10;Description automatically generated">
            <a:extLst>
              <a:ext uri="{FF2B5EF4-FFF2-40B4-BE49-F238E27FC236}">
                <a16:creationId xmlns:a16="http://schemas.microsoft.com/office/drawing/2014/main" id="{023E4BB2-AD21-BB07-FC41-B9205C2595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604" y="286683"/>
            <a:ext cx="633490" cy="646159"/>
          </a:xfrm>
          <a:prstGeom prst="rect">
            <a:avLst/>
          </a:prstGeom>
        </p:spPr>
      </p:pic>
      <p:pic>
        <p:nvPicPr>
          <p:cNvPr id="263" name="Picture 262" descr="Icon&#10;&#10;Description automatically generated">
            <a:extLst>
              <a:ext uri="{FF2B5EF4-FFF2-40B4-BE49-F238E27FC236}">
                <a16:creationId xmlns:a16="http://schemas.microsoft.com/office/drawing/2014/main" id="{6821474F-29FD-7831-CA9D-53B5251BEF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051" y="417480"/>
            <a:ext cx="633490" cy="646159"/>
          </a:xfrm>
          <a:prstGeom prst="rect">
            <a:avLst/>
          </a:prstGeom>
        </p:spPr>
      </p:pic>
      <p:pic>
        <p:nvPicPr>
          <p:cNvPr id="264" name="Picture 263" descr="Icon&#10;&#10;Description automatically generated">
            <a:extLst>
              <a:ext uri="{FF2B5EF4-FFF2-40B4-BE49-F238E27FC236}">
                <a16:creationId xmlns:a16="http://schemas.microsoft.com/office/drawing/2014/main" id="{D7779772-FF47-F59B-1EDB-C65E7CAC306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075" y="305514"/>
            <a:ext cx="633490" cy="646159"/>
          </a:xfrm>
          <a:prstGeom prst="rect">
            <a:avLst/>
          </a:prstGeom>
        </p:spPr>
      </p:pic>
      <p:pic>
        <p:nvPicPr>
          <p:cNvPr id="265" name="Picture 264" descr="Icon&#10;&#10;Description automatically generated">
            <a:extLst>
              <a:ext uri="{FF2B5EF4-FFF2-40B4-BE49-F238E27FC236}">
                <a16:creationId xmlns:a16="http://schemas.microsoft.com/office/drawing/2014/main" id="{77BAF00A-F371-F6AE-1328-61317ADA5A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32" y="1113356"/>
            <a:ext cx="633490" cy="646159"/>
          </a:xfrm>
          <a:prstGeom prst="rect">
            <a:avLst/>
          </a:prstGeom>
        </p:spPr>
      </p:pic>
      <p:pic>
        <p:nvPicPr>
          <p:cNvPr id="266" name="Picture 265" descr="Icon&#10;&#10;Description automatically generated">
            <a:extLst>
              <a:ext uri="{FF2B5EF4-FFF2-40B4-BE49-F238E27FC236}">
                <a16:creationId xmlns:a16="http://schemas.microsoft.com/office/drawing/2014/main" id="{4F34F82C-E192-62B8-BA03-8988829FA5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699" y="3586932"/>
            <a:ext cx="633490" cy="646159"/>
          </a:xfrm>
          <a:prstGeom prst="rect">
            <a:avLst/>
          </a:prstGeom>
        </p:spPr>
      </p:pic>
      <p:sp>
        <p:nvSpPr>
          <p:cNvPr id="267" name="Title 1">
            <a:extLst>
              <a:ext uri="{FF2B5EF4-FFF2-40B4-BE49-F238E27FC236}">
                <a16:creationId xmlns:a16="http://schemas.microsoft.com/office/drawing/2014/main" id="{E766145A-012F-02A0-C87B-B58C225204C3}"/>
              </a:ext>
            </a:extLst>
          </p:cNvPr>
          <p:cNvSpPr txBox="1">
            <a:spLocks/>
          </p:cNvSpPr>
          <p:nvPr userDrawn="1"/>
        </p:nvSpPr>
        <p:spPr>
          <a:xfrm>
            <a:off x="6506032" y="469278"/>
            <a:ext cx="1270134" cy="5164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 Community Osteopathic</a:t>
            </a:r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4730931E-C04C-B30B-FDAE-DD1CA8EC158C}"/>
              </a:ext>
            </a:extLst>
          </p:cNvPr>
          <p:cNvSpPr txBox="1">
            <a:spLocks/>
          </p:cNvSpPr>
          <p:nvPr userDrawn="1"/>
        </p:nvSpPr>
        <p:spPr>
          <a:xfrm>
            <a:off x="5431567" y="1019817"/>
            <a:ext cx="1042456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 Harrisburg</a:t>
            </a:r>
          </a:p>
        </p:txBody>
      </p:sp>
      <p:sp>
        <p:nvSpPr>
          <p:cNvPr id="269" name="Title 1">
            <a:extLst>
              <a:ext uri="{FF2B5EF4-FFF2-40B4-BE49-F238E27FC236}">
                <a16:creationId xmlns:a16="http://schemas.microsoft.com/office/drawing/2014/main" id="{C6459A0F-87D4-31C3-6293-4535BCED3D3F}"/>
              </a:ext>
            </a:extLst>
          </p:cNvPr>
          <p:cNvSpPr txBox="1">
            <a:spLocks/>
          </p:cNvSpPr>
          <p:nvPr userDrawn="1"/>
        </p:nvSpPr>
        <p:spPr>
          <a:xfrm>
            <a:off x="4260563" y="720504"/>
            <a:ext cx="1119227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</a:t>
            </a:r>
            <a:br>
              <a:rPr lang="en-US" sz="1200" dirty="0">
                <a:solidFill>
                  <a:schemeClr val="bg1"/>
                </a:solidFill>
                <a:latin typeface="Montserrat" panose="00000500000000000000"/>
              </a:rPr>
            </a:br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West Shore</a:t>
            </a:r>
          </a:p>
        </p:txBody>
      </p:sp>
      <p:sp>
        <p:nvSpPr>
          <p:cNvPr id="270" name="Title 1">
            <a:extLst>
              <a:ext uri="{FF2B5EF4-FFF2-40B4-BE49-F238E27FC236}">
                <a16:creationId xmlns:a16="http://schemas.microsoft.com/office/drawing/2014/main" id="{BD317F07-968D-E6E9-22C4-E3919EE0586B}"/>
              </a:ext>
            </a:extLst>
          </p:cNvPr>
          <p:cNvSpPr txBox="1">
            <a:spLocks/>
          </p:cNvSpPr>
          <p:nvPr userDrawn="1"/>
        </p:nvSpPr>
        <p:spPr>
          <a:xfrm>
            <a:off x="2819396" y="1255964"/>
            <a:ext cx="1119227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</a:t>
            </a:r>
            <a:br>
              <a:rPr lang="en-US" sz="1200" dirty="0">
                <a:solidFill>
                  <a:schemeClr val="bg1"/>
                </a:solidFill>
                <a:latin typeface="Montserrat" panose="00000500000000000000"/>
              </a:rPr>
            </a:br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Carlisle</a:t>
            </a:r>
          </a:p>
        </p:txBody>
      </p:sp>
      <p:sp>
        <p:nvSpPr>
          <p:cNvPr id="271" name="Title 1">
            <a:extLst>
              <a:ext uri="{FF2B5EF4-FFF2-40B4-BE49-F238E27FC236}">
                <a16:creationId xmlns:a16="http://schemas.microsoft.com/office/drawing/2014/main" id="{FC6527A3-65EE-6C55-968F-7605CBC9E2DF}"/>
              </a:ext>
            </a:extLst>
          </p:cNvPr>
          <p:cNvSpPr txBox="1">
            <a:spLocks/>
          </p:cNvSpPr>
          <p:nvPr userDrawn="1"/>
        </p:nvSpPr>
        <p:spPr>
          <a:xfrm>
            <a:off x="6189976" y="3247000"/>
            <a:ext cx="1042456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 Memorial</a:t>
            </a:r>
          </a:p>
        </p:txBody>
      </p:sp>
      <p:sp>
        <p:nvSpPr>
          <p:cNvPr id="272" name="Title 1">
            <a:extLst>
              <a:ext uri="{FF2B5EF4-FFF2-40B4-BE49-F238E27FC236}">
                <a16:creationId xmlns:a16="http://schemas.microsoft.com/office/drawing/2014/main" id="{2A787262-200B-021A-AEA3-206474ECB0C4}"/>
              </a:ext>
            </a:extLst>
          </p:cNvPr>
          <p:cNvSpPr txBox="1">
            <a:spLocks/>
          </p:cNvSpPr>
          <p:nvPr userDrawn="1"/>
        </p:nvSpPr>
        <p:spPr>
          <a:xfrm>
            <a:off x="7872295" y="4876316"/>
            <a:ext cx="1271705" cy="2575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800" b="0" dirty="0">
                <a:solidFill>
                  <a:schemeClr val="bg1"/>
                </a:solidFill>
                <a:latin typeface="Montserrat" panose="00000500000000000000"/>
              </a:rPr>
              <a:t>Updated 7/14/23</a:t>
            </a:r>
          </a:p>
        </p:txBody>
      </p:sp>
      <p:sp>
        <p:nvSpPr>
          <p:cNvPr id="274" name="Title 1">
            <a:extLst>
              <a:ext uri="{FF2B5EF4-FFF2-40B4-BE49-F238E27FC236}">
                <a16:creationId xmlns:a16="http://schemas.microsoft.com/office/drawing/2014/main" id="{0BCE46BF-008D-17FB-6419-ABE73D3A1135}"/>
              </a:ext>
            </a:extLst>
          </p:cNvPr>
          <p:cNvSpPr txBox="1">
            <a:spLocks/>
          </p:cNvSpPr>
          <p:nvPr userDrawn="1"/>
        </p:nvSpPr>
        <p:spPr>
          <a:xfrm>
            <a:off x="102544" y="125730"/>
            <a:ext cx="4469455" cy="5083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Montserrat" panose="00000500000000000000"/>
              </a:rPr>
              <a:t>UPMC Central Pa.</a:t>
            </a:r>
            <a:endParaRPr lang="en-US" sz="3600" dirty="0">
              <a:solidFill>
                <a:schemeClr val="bg1"/>
              </a:solidFill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22968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9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9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9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6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9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9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9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4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9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9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3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9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9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2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9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9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1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9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9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9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9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9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9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9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8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9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9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7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9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9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6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9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9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9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9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P Map Hanov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9014C-4FC4-D0D6-B2E1-66216E677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59795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E86CF17-7D24-CA6B-24E4-0187F306A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512" y="2862092"/>
            <a:ext cx="566000" cy="57732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69B5EDA-C16E-5AEE-BF95-88DE3FE134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501" y="1524000"/>
            <a:ext cx="566000" cy="577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9D1C5-E9D0-7E0B-D1E6-026BDC86FD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901" y="4299813"/>
            <a:ext cx="176706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700AB8-7C23-F1B1-1860-821D56D7CC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0397" y="4153974"/>
            <a:ext cx="176706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51871D-749F-2EED-BBEC-DB036DB60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5923" y="4868922"/>
            <a:ext cx="176706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4FD32A-2415-10A7-1403-0954009668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5340" y="4503040"/>
            <a:ext cx="176706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C843B9-353C-3E45-1F2D-73ACDA4012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175" y="3843834"/>
            <a:ext cx="176706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006577-BAEC-6170-2BC0-4F36867C86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405" y="4808818"/>
            <a:ext cx="176706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DA04CF-E619-775D-140B-E51F00DEFD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990" y="3714393"/>
            <a:ext cx="176706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CC1B904D-D85E-91A0-BC27-7335083D7B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9506" y="4355865"/>
            <a:ext cx="176706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3546FB9E-9366-97E8-A162-7DAF1F8660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461" y="4800901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F1B24448-D456-8EAF-8F9C-E3A21039ED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922" y="3828352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EF21D34C-7273-ED1F-3700-0ECABA17FC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875" y="3741066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8E67AC64-461A-6953-8025-AAFB5B7A14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493" y="4283552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CC3ED4D4-9296-7541-B583-1116908851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493" y="4320553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E25F6429-3E8D-088D-EBA2-9D739F5025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681" y="4795334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9F034AE6-82F6-13C2-1A2D-D0D1089111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277" y="4299813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DA608778-70AF-7003-8DB9-3B35850F0F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31" y="4145852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30E82333-5C5E-AD48-3693-DC259A6961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30" y="4293027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970F384A-0BC6-D3DD-17C1-01CC78237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623" y="3739730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F6924488-2959-D7F6-268A-987CE14100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703" y="4147773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A9333168-A818-92C6-FD9F-67A6EEB4A5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12" y="4664723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14AE9DCE-3582-9934-C017-4B186E8121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022" y="4057073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46EF6FA9-3FF4-63B6-C58B-3F9800432D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968" y="4172475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BFEBB4E3-8759-AF50-903E-0D058F5EF6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350" y="4699922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6A9BC442-37CD-8566-0DEA-64DAD4C583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234" y="4328977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D1455D26-816B-96FA-BF9A-7121314C57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371" y="4699922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B236F447-0179-3D1A-92D4-303FA85FD7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547" y="4221162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F0F81983-4644-4980-B54B-4788D83E83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738" y="4227562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3465D580-0ECA-1EDE-BD31-7FB6875431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159" y="4326443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2183CF7D-2D1C-7680-4720-8FBB8C2F10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681" y="4327156"/>
            <a:ext cx="176708" cy="23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6" name="Picture 245" descr="Icon&#10;&#10;Description automatically generated">
            <a:extLst>
              <a:ext uri="{FF2B5EF4-FFF2-40B4-BE49-F238E27FC236}">
                <a16:creationId xmlns:a16="http://schemas.microsoft.com/office/drawing/2014/main" id="{80FBEE2E-84D8-B43E-84E0-391B428A8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459" y="4060480"/>
            <a:ext cx="566000" cy="577320"/>
          </a:xfrm>
          <a:prstGeom prst="rect">
            <a:avLst/>
          </a:prstGeom>
        </p:spPr>
      </p:pic>
      <p:sp>
        <p:nvSpPr>
          <p:cNvPr id="248" name="Title 1">
            <a:extLst>
              <a:ext uri="{FF2B5EF4-FFF2-40B4-BE49-F238E27FC236}">
                <a16:creationId xmlns:a16="http://schemas.microsoft.com/office/drawing/2014/main" id="{BA6B8ADC-6BC2-F828-6C60-47E0C4DA69D7}"/>
              </a:ext>
            </a:extLst>
          </p:cNvPr>
          <p:cNvSpPr txBox="1">
            <a:spLocks/>
          </p:cNvSpPr>
          <p:nvPr userDrawn="1"/>
        </p:nvSpPr>
        <p:spPr>
          <a:xfrm>
            <a:off x="151855" y="710798"/>
            <a:ext cx="3813183" cy="3324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l"/>
            <a:r>
              <a:rPr lang="en-US" sz="2800" b="0" dirty="0">
                <a:solidFill>
                  <a:schemeClr val="bg1"/>
                </a:solidFill>
                <a:latin typeface="Montserrat" panose="00000500000000000000"/>
              </a:rPr>
              <a:t>Hanover Locations</a:t>
            </a:r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6266757B-9230-372F-7E6A-C788781E769B}"/>
              </a:ext>
            </a:extLst>
          </p:cNvPr>
          <p:cNvGrpSpPr/>
          <p:nvPr userDrawn="1"/>
        </p:nvGrpSpPr>
        <p:grpSpPr>
          <a:xfrm>
            <a:off x="214167" y="1406987"/>
            <a:ext cx="2329890" cy="678709"/>
            <a:chOff x="288387" y="1528703"/>
            <a:chExt cx="2329890" cy="678709"/>
          </a:xfrm>
        </p:grpSpPr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4F36672-4668-3B83-E102-3FDDAAFF9539}"/>
                </a:ext>
              </a:extLst>
            </p:cNvPr>
            <p:cNvSpPr/>
            <p:nvPr/>
          </p:nvSpPr>
          <p:spPr>
            <a:xfrm>
              <a:off x="288387" y="1528703"/>
              <a:ext cx="2329890" cy="678709"/>
            </a:xfrm>
            <a:prstGeom prst="rect">
              <a:avLst/>
            </a:prstGeom>
            <a:solidFill>
              <a:srgbClr val="EFEE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2268BAFC-C494-C5B1-6EB2-21DC8BD94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761" y="1610750"/>
              <a:ext cx="162934" cy="2150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FAAE0997-D222-F4FD-CE05-C026287CF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761" y="1878339"/>
              <a:ext cx="162935" cy="2150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3" name="Title 1">
              <a:extLst>
                <a:ext uri="{FF2B5EF4-FFF2-40B4-BE49-F238E27FC236}">
                  <a16:creationId xmlns:a16="http://schemas.microsoft.com/office/drawing/2014/main" id="{3F90E8F5-C658-F4E0-40E3-4D009604DEB8}"/>
                </a:ext>
              </a:extLst>
            </p:cNvPr>
            <p:cNvSpPr txBox="1">
              <a:spLocks/>
            </p:cNvSpPr>
            <p:nvPr/>
          </p:nvSpPr>
          <p:spPr>
            <a:xfrm>
              <a:off x="504912" y="1592386"/>
              <a:ext cx="2113365" cy="3334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Corbel"/>
                  <a:ea typeface="+mj-ea"/>
                  <a:cs typeface="Corbel"/>
                </a:defRPr>
              </a:lvl1pPr>
            </a:lstStyle>
            <a:p>
              <a:pPr algn="l"/>
              <a:r>
                <a:rPr lang="en-US" sz="1200" dirty="0">
                  <a:solidFill>
                    <a:srgbClr val="B65889"/>
                  </a:solidFill>
                  <a:latin typeface="Montserrat" panose="00000500000000000000"/>
                </a:rPr>
                <a:t>Primary Care Location</a:t>
              </a:r>
            </a:p>
          </p:txBody>
        </p:sp>
        <p:sp>
          <p:nvSpPr>
            <p:cNvPr id="258" name="Title 1">
              <a:extLst>
                <a:ext uri="{FF2B5EF4-FFF2-40B4-BE49-F238E27FC236}">
                  <a16:creationId xmlns:a16="http://schemas.microsoft.com/office/drawing/2014/main" id="{4B286AD3-4548-351C-74E3-CAA04C3CADFF}"/>
                </a:ext>
              </a:extLst>
            </p:cNvPr>
            <p:cNvSpPr txBox="1">
              <a:spLocks/>
            </p:cNvSpPr>
            <p:nvPr/>
          </p:nvSpPr>
          <p:spPr>
            <a:xfrm>
              <a:off x="504912" y="1867496"/>
              <a:ext cx="2113365" cy="3334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Corbel"/>
                  <a:ea typeface="+mj-ea"/>
                  <a:cs typeface="Corbel"/>
                </a:defRPr>
              </a:lvl1pPr>
            </a:lstStyle>
            <a:p>
              <a:pPr algn="l"/>
              <a:r>
                <a:rPr lang="en-US" sz="1200" dirty="0">
                  <a:solidFill>
                    <a:srgbClr val="F68027"/>
                  </a:solidFill>
                  <a:latin typeface="Montserrat" panose="00000500000000000000"/>
                </a:rPr>
                <a:t>Specialty Care Location</a:t>
              </a:r>
            </a:p>
          </p:txBody>
        </p:sp>
      </p:grpSp>
      <p:sp>
        <p:nvSpPr>
          <p:cNvPr id="259" name="Title 1">
            <a:extLst>
              <a:ext uri="{FF2B5EF4-FFF2-40B4-BE49-F238E27FC236}">
                <a16:creationId xmlns:a16="http://schemas.microsoft.com/office/drawing/2014/main" id="{D64F6C3F-2435-8E9D-B6BE-9C3965EAC0A2}"/>
              </a:ext>
            </a:extLst>
          </p:cNvPr>
          <p:cNvSpPr txBox="1">
            <a:spLocks/>
          </p:cNvSpPr>
          <p:nvPr userDrawn="1"/>
        </p:nvSpPr>
        <p:spPr>
          <a:xfrm>
            <a:off x="7872295" y="4883936"/>
            <a:ext cx="1271705" cy="2575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800" b="0" dirty="0">
                <a:solidFill>
                  <a:schemeClr val="bg1"/>
                </a:solidFill>
                <a:latin typeface="Montserrat" panose="00000500000000000000"/>
              </a:rPr>
              <a:t>Updated 7/14/23</a:t>
            </a:r>
          </a:p>
        </p:txBody>
      </p:sp>
      <p:sp>
        <p:nvSpPr>
          <p:cNvPr id="260" name="Title 1">
            <a:extLst>
              <a:ext uri="{FF2B5EF4-FFF2-40B4-BE49-F238E27FC236}">
                <a16:creationId xmlns:a16="http://schemas.microsoft.com/office/drawing/2014/main" id="{EB39FEFA-82A1-E4A7-0257-11ADE42AC800}"/>
              </a:ext>
            </a:extLst>
          </p:cNvPr>
          <p:cNvSpPr txBox="1">
            <a:spLocks/>
          </p:cNvSpPr>
          <p:nvPr userDrawn="1"/>
        </p:nvSpPr>
        <p:spPr>
          <a:xfrm>
            <a:off x="4515258" y="2538938"/>
            <a:ext cx="1042456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 Memorial</a:t>
            </a:r>
          </a:p>
        </p:txBody>
      </p:sp>
      <p:sp>
        <p:nvSpPr>
          <p:cNvPr id="273" name="Title 1">
            <a:extLst>
              <a:ext uri="{FF2B5EF4-FFF2-40B4-BE49-F238E27FC236}">
                <a16:creationId xmlns:a16="http://schemas.microsoft.com/office/drawing/2014/main" id="{2691AE48-4B60-E1AA-AE68-C40ED81E3872}"/>
              </a:ext>
            </a:extLst>
          </p:cNvPr>
          <p:cNvSpPr txBox="1">
            <a:spLocks/>
          </p:cNvSpPr>
          <p:nvPr userDrawn="1"/>
        </p:nvSpPr>
        <p:spPr>
          <a:xfrm>
            <a:off x="3166599" y="4589115"/>
            <a:ext cx="1042456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 Hanover</a:t>
            </a:r>
          </a:p>
        </p:txBody>
      </p:sp>
      <p:sp>
        <p:nvSpPr>
          <p:cNvPr id="275" name="Title 1">
            <a:extLst>
              <a:ext uri="{FF2B5EF4-FFF2-40B4-BE49-F238E27FC236}">
                <a16:creationId xmlns:a16="http://schemas.microsoft.com/office/drawing/2014/main" id="{0A09266E-CAFD-B110-45A3-1B47F19B28A0}"/>
              </a:ext>
            </a:extLst>
          </p:cNvPr>
          <p:cNvSpPr txBox="1">
            <a:spLocks/>
          </p:cNvSpPr>
          <p:nvPr userDrawn="1"/>
        </p:nvSpPr>
        <p:spPr>
          <a:xfrm>
            <a:off x="6307013" y="1628594"/>
            <a:ext cx="758505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 Lititz</a:t>
            </a:r>
          </a:p>
        </p:txBody>
      </p:sp>
      <p:sp>
        <p:nvSpPr>
          <p:cNvPr id="276" name="Title 1">
            <a:extLst>
              <a:ext uri="{FF2B5EF4-FFF2-40B4-BE49-F238E27FC236}">
                <a16:creationId xmlns:a16="http://schemas.microsoft.com/office/drawing/2014/main" id="{F3A97482-5714-692B-3A68-DE8F7AF87D1E}"/>
              </a:ext>
            </a:extLst>
          </p:cNvPr>
          <p:cNvSpPr txBox="1">
            <a:spLocks/>
          </p:cNvSpPr>
          <p:nvPr userDrawn="1"/>
        </p:nvSpPr>
        <p:spPr>
          <a:xfrm>
            <a:off x="102544" y="125730"/>
            <a:ext cx="4469455" cy="5083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Montserrat" panose="00000500000000000000"/>
              </a:rPr>
              <a:t>UPMC Central Pa.</a:t>
            </a:r>
            <a:endParaRPr lang="en-US" sz="3600" dirty="0">
              <a:solidFill>
                <a:schemeClr val="bg1"/>
              </a:solidFill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670911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wearing masks&#10;&#10;Description automatically generated">
            <a:extLst>
              <a:ext uri="{FF2B5EF4-FFF2-40B4-BE49-F238E27FC236}">
                <a16:creationId xmlns:a16="http://schemas.microsoft.com/office/drawing/2014/main" id="{520528D4-4E19-EC7F-4286-97BA8D0E14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572"/>
            <a:ext cx="9144000" cy="51480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622069D-C25A-0E33-82A6-D1A3389B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93" y="2390156"/>
            <a:ext cx="5765370" cy="993775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accent4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C9FE48-38B8-8F6B-26AC-8F0A0134D8C7}"/>
              </a:ext>
            </a:extLst>
          </p:cNvPr>
          <p:cNvSpPr/>
          <p:nvPr userDrawn="1"/>
        </p:nvSpPr>
        <p:spPr>
          <a:xfrm>
            <a:off x="5650952" y="4502258"/>
            <a:ext cx="988252" cy="3487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E9847-69B6-874C-7AD3-D4BCF4AA7B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0952" y="4497439"/>
            <a:ext cx="988252" cy="3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6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P Map Lancast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5E1973-2D9D-74FF-851F-709B4AB3B7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2FD7C75-3B2A-7D5E-CCED-E1EB5CAFC0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422" y="548957"/>
            <a:ext cx="516454" cy="52678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F862CE9-5985-9700-44FD-47702F03CC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848" y="667891"/>
            <a:ext cx="516454" cy="52678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4854BD6-06D2-CEEF-3FD3-4250B195C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683" y="536789"/>
            <a:ext cx="516454" cy="52678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B80843A-3D22-CFF2-B5DB-8F0DAE41F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686" y="3964686"/>
            <a:ext cx="516454" cy="52678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2FA1626-C67C-680C-AA5F-7787A36932C1}"/>
              </a:ext>
            </a:extLst>
          </p:cNvPr>
          <p:cNvSpPr txBox="1">
            <a:spLocks/>
          </p:cNvSpPr>
          <p:nvPr userDrawn="1"/>
        </p:nvSpPr>
        <p:spPr>
          <a:xfrm>
            <a:off x="7872295" y="4883936"/>
            <a:ext cx="1271705" cy="2575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800" b="0" dirty="0">
                <a:solidFill>
                  <a:schemeClr val="bg1"/>
                </a:solidFill>
                <a:latin typeface="Montserrat" panose="00000500000000000000"/>
              </a:rPr>
              <a:t>Updated 7/14/23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099B25-3BA0-49E6-D501-5F5D4F297E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4356" y="716208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D23E7D-32A7-0BBD-27BF-D94C0A538B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778" y="2008690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261E6E-41B9-3710-0206-02A6E50661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2868" y="3493124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CDDF3B-67EA-7447-5549-5A8FAB9336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5823" y="366332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3AA8E7-F09C-5AD3-6F90-CE55B8AF69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1951" y="2708486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BADDA6-8355-A8BF-BE54-262A9E8807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135" y="2923560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990EF3-857B-4DC6-30CB-78DCFBB341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802" y="3196303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481836-66F2-DAB3-D757-A405C2D787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5624" y="351138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74D6BA8-A9F9-4315-7BCD-0B9E877789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0844" y="3493124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D77A28-C3D2-88CA-D311-72DB7BB65E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031" y="3840113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D7599C-46DB-2528-0B5C-F9DFC7BB3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0230" y="187132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D6DA04-E336-63E6-667D-04480D2A7A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602" y="274005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CA6E2D6-A735-4B6F-58B7-D4FEBEFA52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717" y="3678962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F74607-B6D6-640C-6D4C-5A82951BD6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593" y="3845604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0F203934-13B9-40D4-0FF4-54098BC7AE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627" y="2724273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87226A7D-0327-C29D-6F0B-931CBA0BDB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558" y="3179646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7E5DA810-3A06-347C-3C25-3AF0561122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120" y="3902146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FFE9C8F4-C39D-94B9-E412-880DD0C28A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918" y="3493124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F161A24A-4D1E-3CD6-155E-6DA424C9B3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557" y="3900114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1977D3F3-7C8C-7688-4A7E-10B14583EF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229" y="3954978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B9DFE90E-63EE-2A14-374C-CAA61694A4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571" y="2718177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A61D82AD-EFEE-B077-1795-0F3578F4B8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166" y="3584564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4E3DEE44-43A4-C4A5-9C3F-39C136A941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318" y="3572372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57DD3720-F380-F67F-5C29-C80C5BFF59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942" y="3560180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C0A99093-2DDB-96B4-5E45-3541C603DD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544" y="2596683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8738FB7C-EFD6-F4A1-3094-5D3F38637F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082" y="3901762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F9648550-26CE-A11B-35A4-183DC91A1F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81" y="1103058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3D595CED-B229-B185-621C-AFABED48D7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093" y="3948882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372AC29D-59D6-274D-4B0E-2B1950E60B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859" y="2773041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D7661798-04B7-DAE7-EADD-B0F6BFB21C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089" y="3705368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52CEB564-42E9-EAEB-B3D6-EE65426507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116" y="3752492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302BCAE7-1B11-F5D7-F0EA-57815A25EA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283" y="3761938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87FB0718-C9AA-6432-A250-75A5B5FC0A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501" y="3869634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69335C77-958A-CAAA-0EF1-8B6B9B1FE2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250" y="4005619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9" name="Picture 278" descr="Icon&#10;&#10;Description automatically generated">
            <a:extLst>
              <a:ext uri="{FF2B5EF4-FFF2-40B4-BE49-F238E27FC236}">
                <a16:creationId xmlns:a16="http://schemas.microsoft.com/office/drawing/2014/main" id="{4F2CFA83-7CF1-8D97-2667-1B07FF498D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722" y="2141281"/>
            <a:ext cx="516454" cy="526782"/>
          </a:xfrm>
          <a:prstGeom prst="rect">
            <a:avLst/>
          </a:prstGeom>
        </p:spPr>
      </p:pic>
      <p:pic>
        <p:nvPicPr>
          <p:cNvPr id="280" name="Picture 279" descr="Icon&#10;&#10;Description automatically generated">
            <a:extLst>
              <a:ext uri="{FF2B5EF4-FFF2-40B4-BE49-F238E27FC236}">
                <a16:creationId xmlns:a16="http://schemas.microsoft.com/office/drawing/2014/main" id="{52424186-3DB4-B3F0-847B-33CC114E67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48" y="1456747"/>
            <a:ext cx="516454" cy="526782"/>
          </a:xfrm>
          <a:prstGeom prst="rect">
            <a:avLst/>
          </a:prstGeom>
        </p:spPr>
      </p:pic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8445802-460E-3C68-FB1F-3BF26274A716}"/>
              </a:ext>
            </a:extLst>
          </p:cNvPr>
          <p:cNvGrpSpPr/>
          <p:nvPr userDrawn="1"/>
        </p:nvGrpSpPr>
        <p:grpSpPr>
          <a:xfrm>
            <a:off x="214167" y="3166528"/>
            <a:ext cx="2329890" cy="678709"/>
            <a:chOff x="288387" y="1528703"/>
            <a:chExt cx="2329890" cy="678709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A0D6D04A-B7E3-1146-7E90-F853A7394B14}"/>
                </a:ext>
              </a:extLst>
            </p:cNvPr>
            <p:cNvSpPr/>
            <p:nvPr/>
          </p:nvSpPr>
          <p:spPr>
            <a:xfrm>
              <a:off x="288387" y="1528703"/>
              <a:ext cx="2329890" cy="678709"/>
            </a:xfrm>
            <a:prstGeom prst="rect">
              <a:avLst/>
            </a:prstGeom>
            <a:solidFill>
              <a:srgbClr val="EFEE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762B5B47-84EB-42A5-263B-12C7A904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761" y="1610750"/>
              <a:ext cx="162934" cy="2150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48832FA9-D257-83E7-08E2-2D9B3943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761" y="1878339"/>
              <a:ext cx="162935" cy="2150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6" name="Title 1">
              <a:extLst>
                <a:ext uri="{FF2B5EF4-FFF2-40B4-BE49-F238E27FC236}">
                  <a16:creationId xmlns:a16="http://schemas.microsoft.com/office/drawing/2014/main" id="{C2632838-96F9-EADB-067D-055BC03D3A9A}"/>
                </a:ext>
              </a:extLst>
            </p:cNvPr>
            <p:cNvSpPr txBox="1">
              <a:spLocks/>
            </p:cNvSpPr>
            <p:nvPr/>
          </p:nvSpPr>
          <p:spPr>
            <a:xfrm>
              <a:off x="504912" y="1592386"/>
              <a:ext cx="2113365" cy="3334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Corbel"/>
                  <a:ea typeface="+mj-ea"/>
                  <a:cs typeface="Corbel"/>
                </a:defRPr>
              </a:lvl1pPr>
            </a:lstStyle>
            <a:p>
              <a:pPr algn="l"/>
              <a:r>
                <a:rPr lang="en-US" sz="1200" dirty="0">
                  <a:solidFill>
                    <a:srgbClr val="B65889"/>
                  </a:solidFill>
                  <a:latin typeface="Montserrat" panose="00000500000000000000"/>
                </a:rPr>
                <a:t>Primary Care Location</a:t>
              </a:r>
            </a:p>
          </p:txBody>
        </p:sp>
        <p:sp>
          <p:nvSpPr>
            <p:cNvPr id="287" name="Title 1">
              <a:extLst>
                <a:ext uri="{FF2B5EF4-FFF2-40B4-BE49-F238E27FC236}">
                  <a16:creationId xmlns:a16="http://schemas.microsoft.com/office/drawing/2014/main" id="{419F61E9-C26B-ADBE-A5C8-BEFA74750D95}"/>
                </a:ext>
              </a:extLst>
            </p:cNvPr>
            <p:cNvSpPr txBox="1">
              <a:spLocks/>
            </p:cNvSpPr>
            <p:nvPr/>
          </p:nvSpPr>
          <p:spPr>
            <a:xfrm>
              <a:off x="504912" y="1867496"/>
              <a:ext cx="2113365" cy="3334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Corbel"/>
                  <a:ea typeface="+mj-ea"/>
                  <a:cs typeface="Corbel"/>
                </a:defRPr>
              </a:lvl1pPr>
            </a:lstStyle>
            <a:p>
              <a:pPr algn="l"/>
              <a:r>
                <a:rPr lang="en-US" sz="1200" dirty="0">
                  <a:solidFill>
                    <a:srgbClr val="F68027"/>
                  </a:solidFill>
                  <a:latin typeface="Montserrat" panose="00000500000000000000"/>
                </a:rPr>
                <a:t>Specialty Care Location</a:t>
              </a:r>
            </a:p>
          </p:txBody>
        </p:sp>
      </p:grpSp>
      <p:sp>
        <p:nvSpPr>
          <p:cNvPr id="288" name="Title 1">
            <a:extLst>
              <a:ext uri="{FF2B5EF4-FFF2-40B4-BE49-F238E27FC236}">
                <a16:creationId xmlns:a16="http://schemas.microsoft.com/office/drawing/2014/main" id="{33F886D1-E8C9-E773-4E19-36CBA16324C3}"/>
              </a:ext>
            </a:extLst>
          </p:cNvPr>
          <p:cNvSpPr txBox="1">
            <a:spLocks/>
          </p:cNvSpPr>
          <p:nvPr userDrawn="1"/>
        </p:nvSpPr>
        <p:spPr>
          <a:xfrm>
            <a:off x="151856" y="2648991"/>
            <a:ext cx="4420144" cy="3324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l"/>
            <a:r>
              <a:rPr lang="en-US" sz="2800" b="0" dirty="0">
                <a:solidFill>
                  <a:schemeClr val="bg1"/>
                </a:solidFill>
                <a:latin typeface="Montserrat" panose="00000500000000000000"/>
              </a:rPr>
              <a:t>Lancaster Locations</a:t>
            </a:r>
          </a:p>
        </p:txBody>
      </p:sp>
      <p:sp>
        <p:nvSpPr>
          <p:cNvPr id="289" name="Title 1">
            <a:extLst>
              <a:ext uri="{FF2B5EF4-FFF2-40B4-BE49-F238E27FC236}">
                <a16:creationId xmlns:a16="http://schemas.microsoft.com/office/drawing/2014/main" id="{07941A08-B7A1-7EC4-FBDC-E08458A19C5F}"/>
              </a:ext>
            </a:extLst>
          </p:cNvPr>
          <p:cNvSpPr txBox="1">
            <a:spLocks/>
          </p:cNvSpPr>
          <p:nvPr userDrawn="1"/>
        </p:nvSpPr>
        <p:spPr>
          <a:xfrm>
            <a:off x="2530261" y="705140"/>
            <a:ext cx="1270134" cy="5164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 Community Osteopathic</a:t>
            </a:r>
          </a:p>
        </p:txBody>
      </p:sp>
      <p:sp>
        <p:nvSpPr>
          <p:cNvPr id="290" name="Title 1">
            <a:extLst>
              <a:ext uri="{FF2B5EF4-FFF2-40B4-BE49-F238E27FC236}">
                <a16:creationId xmlns:a16="http://schemas.microsoft.com/office/drawing/2014/main" id="{E9AE1759-0B67-A3A5-4C1B-44A4F69B1BDD}"/>
              </a:ext>
            </a:extLst>
          </p:cNvPr>
          <p:cNvSpPr txBox="1">
            <a:spLocks/>
          </p:cNvSpPr>
          <p:nvPr userDrawn="1"/>
        </p:nvSpPr>
        <p:spPr>
          <a:xfrm>
            <a:off x="1614280" y="1202264"/>
            <a:ext cx="1042456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 Harrisburg</a:t>
            </a:r>
          </a:p>
        </p:txBody>
      </p:sp>
      <p:sp>
        <p:nvSpPr>
          <p:cNvPr id="291" name="Title 1">
            <a:extLst>
              <a:ext uri="{FF2B5EF4-FFF2-40B4-BE49-F238E27FC236}">
                <a16:creationId xmlns:a16="http://schemas.microsoft.com/office/drawing/2014/main" id="{E5F32B40-6A0F-DF1F-68BE-B1DE367E5AC5}"/>
              </a:ext>
            </a:extLst>
          </p:cNvPr>
          <p:cNvSpPr txBox="1">
            <a:spLocks/>
          </p:cNvSpPr>
          <p:nvPr userDrawn="1"/>
        </p:nvSpPr>
        <p:spPr>
          <a:xfrm>
            <a:off x="506187" y="726970"/>
            <a:ext cx="1119227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</a:t>
            </a:r>
            <a:br>
              <a:rPr lang="en-US" sz="1200" dirty="0">
                <a:solidFill>
                  <a:schemeClr val="bg1"/>
                </a:solidFill>
                <a:latin typeface="Montserrat" panose="00000500000000000000"/>
              </a:rPr>
            </a:br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West Shore</a:t>
            </a:r>
          </a:p>
        </p:txBody>
      </p:sp>
      <p:sp>
        <p:nvSpPr>
          <p:cNvPr id="292" name="Title 1">
            <a:extLst>
              <a:ext uri="{FF2B5EF4-FFF2-40B4-BE49-F238E27FC236}">
                <a16:creationId xmlns:a16="http://schemas.microsoft.com/office/drawing/2014/main" id="{DBF3D3CF-49E8-7C55-C60E-876CD6EA5EC7}"/>
              </a:ext>
            </a:extLst>
          </p:cNvPr>
          <p:cNvSpPr txBox="1">
            <a:spLocks/>
          </p:cNvSpPr>
          <p:nvPr userDrawn="1"/>
        </p:nvSpPr>
        <p:spPr>
          <a:xfrm>
            <a:off x="63157" y="1103308"/>
            <a:ext cx="832547" cy="4144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 Carlisle</a:t>
            </a:r>
          </a:p>
        </p:txBody>
      </p:sp>
      <p:sp>
        <p:nvSpPr>
          <p:cNvPr id="293" name="Title 1">
            <a:extLst>
              <a:ext uri="{FF2B5EF4-FFF2-40B4-BE49-F238E27FC236}">
                <a16:creationId xmlns:a16="http://schemas.microsoft.com/office/drawing/2014/main" id="{C93037C6-23B2-6399-E736-345589E44F48}"/>
              </a:ext>
            </a:extLst>
          </p:cNvPr>
          <p:cNvSpPr txBox="1">
            <a:spLocks/>
          </p:cNvSpPr>
          <p:nvPr userDrawn="1"/>
        </p:nvSpPr>
        <p:spPr>
          <a:xfrm>
            <a:off x="2663953" y="3570523"/>
            <a:ext cx="1009198" cy="4144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 Memorial</a:t>
            </a:r>
          </a:p>
        </p:txBody>
      </p:sp>
      <p:sp>
        <p:nvSpPr>
          <p:cNvPr id="294" name="Title 1">
            <a:extLst>
              <a:ext uri="{FF2B5EF4-FFF2-40B4-BE49-F238E27FC236}">
                <a16:creationId xmlns:a16="http://schemas.microsoft.com/office/drawing/2014/main" id="{1D24E6C9-6AE0-1A30-FF8D-E5D3DEF1BE65}"/>
              </a:ext>
            </a:extLst>
          </p:cNvPr>
          <p:cNvSpPr txBox="1">
            <a:spLocks/>
          </p:cNvSpPr>
          <p:nvPr userDrawn="1"/>
        </p:nvSpPr>
        <p:spPr>
          <a:xfrm>
            <a:off x="4762470" y="2252147"/>
            <a:ext cx="1119227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</a:t>
            </a:r>
            <a:br>
              <a:rPr lang="en-US" sz="1200" dirty="0">
                <a:solidFill>
                  <a:schemeClr val="bg1"/>
                </a:solidFill>
                <a:latin typeface="Montserrat" panose="00000500000000000000"/>
              </a:rPr>
            </a:br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Lititz</a:t>
            </a:r>
          </a:p>
        </p:txBody>
      </p:sp>
      <p:sp>
        <p:nvSpPr>
          <p:cNvPr id="296" name="Title 1">
            <a:extLst>
              <a:ext uri="{FF2B5EF4-FFF2-40B4-BE49-F238E27FC236}">
                <a16:creationId xmlns:a16="http://schemas.microsoft.com/office/drawing/2014/main" id="{EE994510-616D-234B-1367-39F129049287}"/>
              </a:ext>
            </a:extLst>
          </p:cNvPr>
          <p:cNvSpPr txBox="1">
            <a:spLocks/>
          </p:cNvSpPr>
          <p:nvPr userDrawn="1"/>
        </p:nvSpPr>
        <p:spPr>
          <a:xfrm>
            <a:off x="102544" y="2140641"/>
            <a:ext cx="4469455" cy="5083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Montserrat" panose="00000500000000000000"/>
              </a:rPr>
              <a:t>UPMC Central Pa.</a:t>
            </a:r>
            <a:endParaRPr lang="en-US" sz="3600" dirty="0">
              <a:solidFill>
                <a:schemeClr val="bg1"/>
              </a:solidFill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7435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9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9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9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9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9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9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9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9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9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9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1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9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9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9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9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9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9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8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9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9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7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9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9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9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9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9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9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4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9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9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3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9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9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2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9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9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1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9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9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9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9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9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9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9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8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9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9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7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9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9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6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9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9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9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9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34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9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9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43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9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9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2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9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9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1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9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9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7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9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9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79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9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9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8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9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9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9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970"/>
                            </p:stCondLst>
                            <p:childTnLst>
                              <p:par>
                                <p:cTn id="2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9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9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P Map P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8B66B-B1C8-4CB5-E048-FC285495CF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31C732-B39C-7456-B16D-7402EADE57C8}"/>
              </a:ext>
            </a:extLst>
          </p:cNvPr>
          <p:cNvSpPr txBox="1">
            <a:spLocks/>
          </p:cNvSpPr>
          <p:nvPr userDrawn="1"/>
        </p:nvSpPr>
        <p:spPr>
          <a:xfrm>
            <a:off x="4428192" y="2390024"/>
            <a:ext cx="1270134" cy="5164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 Community Osteopathic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F9C0A1-6123-BD77-9400-9C217185DD65}"/>
              </a:ext>
            </a:extLst>
          </p:cNvPr>
          <p:cNvSpPr txBox="1">
            <a:spLocks/>
          </p:cNvSpPr>
          <p:nvPr userDrawn="1"/>
        </p:nvSpPr>
        <p:spPr>
          <a:xfrm>
            <a:off x="3460671" y="2802226"/>
            <a:ext cx="1042456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 Harrisburg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B25884-D7B0-5E53-285F-589DA2D6AFF0}"/>
              </a:ext>
            </a:extLst>
          </p:cNvPr>
          <p:cNvSpPr txBox="1">
            <a:spLocks/>
          </p:cNvSpPr>
          <p:nvPr userDrawn="1"/>
        </p:nvSpPr>
        <p:spPr>
          <a:xfrm>
            <a:off x="2362495" y="2372144"/>
            <a:ext cx="1119227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</a:t>
            </a:r>
            <a:br>
              <a:rPr lang="en-US" sz="1200" dirty="0">
                <a:solidFill>
                  <a:schemeClr val="bg1"/>
                </a:solidFill>
                <a:latin typeface="Montserrat" panose="00000500000000000000"/>
              </a:rPr>
            </a:br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West Shore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996E2D9-4180-D455-F097-657C4AAE86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093" y="2176399"/>
            <a:ext cx="541994" cy="55283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C109572-6727-082D-D3F1-9A079852EB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519" y="2295333"/>
            <a:ext cx="541994" cy="55283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1DC2626-878F-B7BC-2FA7-4BDB1A7896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354" y="2164231"/>
            <a:ext cx="541994" cy="55283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CD8390-3BBC-D117-CE82-1191CDA1CF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219" y="3219995"/>
            <a:ext cx="541994" cy="55283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2D44D1F-1CF8-9434-54B6-29BA598C3053}"/>
              </a:ext>
            </a:extLst>
          </p:cNvPr>
          <p:cNvSpPr txBox="1">
            <a:spLocks/>
          </p:cNvSpPr>
          <p:nvPr userDrawn="1"/>
        </p:nvSpPr>
        <p:spPr>
          <a:xfrm>
            <a:off x="7872295" y="4883936"/>
            <a:ext cx="1271705" cy="2575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800" b="0" dirty="0">
                <a:solidFill>
                  <a:schemeClr val="bg1"/>
                </a:solidFill>
                <a:latin typeface="Montserrat" panose="00000500000000000000"/>
              </a:rPr>
              <a:t>Updated 7/14/23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35FC2CB-2928-AB9C-A351-A624E27FDA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9821" y="1619895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D7172BC3-F4C7-9CB5-BC14-3290B7452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8354" y="2616762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E10E667F-0108-F263-B19A-C67B9B3060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9180" y="4086281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FE79A3B7-F3CE-7F47-E79D-0A5DDFC305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204" y="4250873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B04F5000-07C5-46A0-9E95-E132655A36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8856" y="3295855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1766D019-7FF4-C268-8A9C-09AB092641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1256" y="3448255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0D06A6AC-3AC2-43D1-F4EF-B4A94E23BA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482" y="2549706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674C82F4-9A08-5AC9-BF30-5BA0822EBD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127" y="3649455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FA3B5DBD-60B0-C0CA-D112-77624A3740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1792" y="3817884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5BEBF960-0F19-0597-F565-AAA8A21EE1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0798" y="1074910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924A86F6-BBE3-A3A0-5FC6-3B208F7F99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2056" y="3240846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03D7C591-631B-D0B9-6EDB-18C22D1C7D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262" y="3646107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33FC0C2E-E0AD-9DE3-5E84-E14B5347D0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408" y="3177548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C4BDABDD-BE35-7F16-67F5-9C540D1F5F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482" y="3025772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AFDD858E-1F54-784F-CBF5-283A308C68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218" y="3248509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A10FD560-1B22-DD05-8229-AF66FF5757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154" y="3044060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FCBAA4CA-8397-FAAC-8563-EA85C21880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879" y="2551998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4FA0AA9E-C1D5-651C-09CA-C3E5A4AD8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2327" y="2558094"/>
            <a:ext cx="162934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32747291-50E2-8895-09CE-7CA3F4FE73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840" y="2397350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FD050F49-A9CC-AC82-21AC-D598827D48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102" y="3100872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4AC832A1-A1AD-416D-C168-0BCE0539D5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442" y="3340718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21B041B3-D67F-76E6-6A82-E221001690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785" y="3283518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CD56C999-8B9A-FE90-97BB-68B9F227D9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21" y="2531418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1DBE1A74-9FDF-952A-8E8F-A259F43B0E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985" y="2513130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4A21F9DD-25D5-34F7-02B3-7F053059F1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697" y="2567994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D0CA1B1D-48EB-9DFE-4ACA-2A6A9B0C2D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848" y="3366816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1562745F-574F-A165-D492-01BE54F7DB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854" y="4143336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D4B93FE2-F17F-0721-9EBE-C571AF2AAB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256" y="3094395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2A48A922-1A4C-BBDB-6A4C-74535B17EF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823" y="3812026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448C2719-568A-04C3-B983-BD404D4D83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172" y="3300001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CEC6D484-CC7D-BA95-C47C-0AED53325E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200" y="3025882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326C3C0C-9597-875B-E7E6-999BA1300C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345" y="3303864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45AFE7DA-3DF7-C0A5-566A-1E643E91A5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074" y="3200510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0DD0EC31-C460-9C86-8203-FC92745A64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098" y="3206606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632D6728-420A-38C5-4795-F9610487EE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76" y="3227050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2341F9D8-B6F3-8274-458D-8FC0989B95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656" y="3257530"/>
            <a:ext cx="162935" cy="215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1" name="Picture 280" descr="Icon&#10;&#10;Description automatically generated">
            <a:extLst>
              <a:ext uri="{FF2B5EF4-FFF2-40B4-BE49-F238E27FC236}">
                <a16:creationId xmlns:a16="http://schemas.microsoft.com/office/drawing/2014/main" id="{166F93F3-BAFD-0F22-C05C-219B0DC6AF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46" y="3898176"/>
            <a:ext cx="541994" cy="552834"/>
          </a:xfrm>
          <a:prstGeom prst="rect">
            <a:avLst/>
          </a:prstGeom>
        </p:spPr>
      </p:pic>
      <p:grpSp>
        <p:nvGrpSpPr>
          <p:cNvPr id="297" name="Group 296">
            <a:extLst>
              <a:ext uri="{FF2B5EF4-FFF2-40B4-BE49-F238E27FC236}">
                <a16:creationId xmlns:a16="http://schemas.microsoft.com/office/drawing/2014/main" id="{C8988152-83E8-D4CD-A412-58474D26FF30}"/>
              </a:ext>
            </a:extLst>
          </p:cNvPr>
          <p:cNvGrpSpPr/>
          <p:nvPr userDrawn="1"/>
        </p:nvGrpSpPr>
        <p:grpSpPr>
          <a:xfrm>
            <a:off x="214167" y="1880546"/>
            <a:ext cx="2329890" cy="678709"/>
            <a:chOff x="288387" y="1528703"/>
            <a:chExt cx="2329890" cy="678709"/>
          </a:xfrm>
        </p:grpSpPr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4E8FF7A7-0747-2D2E-939E-7E85A7E0B197}"/>
                </a:ext>
              </a:extLst>
            </p:cNvPr>
            <p:cNvSpPr/>
            <p:nvPr/>
          </p:nvSpPr>
          <p:spPr>
            <a:xfrm>
              <a:off x="288387" y="1528703"/>
              <a:ext cx="2329890" cy="678709"/>
            </a:xfrm>
            <a:prstGeom prst="rect">
              <a:avLst/>
            </a:prstGeom>
            <a:solidFill>
              <a:srgbClr val="EFEE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94209729-8018-E973-D554-79555096E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761" y="1610750"/>
              <a:ext cx="162934" cy="2150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4E19173F-DCE1-27CF-C501-75BD835A5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761" y="1878339"/>
              <a:ext cx="162935" cy="2150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1" name="Title 1">
              <a:extLst>
                <a:ext uri="{FF2B5EF4-FFF2-40B4-BE49-F238E27FC236}">
                  <a16:creationId xmlns:a16="http://schemas.microsoft.com/office/drawing/2014/main" id="{EEE13D48-C494-925C-37E0-51A4F000FC59}"/>
                </a:ext>
              </a:extLst>
            </p:cNvPr>
            <p:cNvSpPr txBox="1">
              <a:spLocks/>
            </p:cNvSpPr>
            <p:nvPr/>
          </p:nvSpPr>
          <p:spPr>
            <a:xfrm>
              <a:off x="504912" y="1592386"/>
              <a:ext cx="2113365" cy="3334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Corbel"/>
                  <a:ea typeface="+mj-ea"/>
                  <a:cs typeface="Corbel"/>
                </a:defRPr>
              </a:lvl1pPr>
            </a:lstStyle>
            <a:p>
              <a:pPr algn="l"/>
              <a:r>
                <a:rPr lang="en-US" sz="1200" dirty="0">
                  <a:solidFill>
                    <a:srgbClr val="B65889"/>
                  </a:solidFill>
                  <a:latin typeface="Montserrat" panose="00000500000000000000"/>
                </a:rPr>
                <a:t>Primary Care Location</a:t>
              </a:r>
            </a:p>
          </p:txBody>
        </p:sp>
        <p:sp>
          <p:nvSpPr>
            <p:cNvPr id="302" name="Title 1">
              <a:extLst>
                <a:ext uri="{FF2B5EF4-FFF2-40B4-BE49-F238E27FC236}">
                  <a16:creationId xmlns:a16="http://schemas.microsoft.com/office/drawing/2014/main" id="{4C1B7C7A-62FA-6942-79A2-B1C3A779F65B}"/>
                </a:ext>
              </a:extLst>
            </p:cNvPr>
            <p:cNvSpPr txBox="1">
              <a:spLocks/>
            </p:cNvSpPr>
            <p:nvPr/>
          </p:nvSpPr>
          <p:spPr>
            <a:xfrm>
              <a:off x="504912" y="1867496"/>
              <a:ext cx="2113365" cy="3334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Corbel"/>
                  <a:ea typeface="+mj-ea"/>
                  <a:cs typeface="Corbel"/>
                </a:defRPr>
              </a:lvl1pPr>
            </a:lstStyle>
            <a:p>
              <a:pPr algn="l"/>
              <a:r>
                <a:rPr lang="en-US" sz="1200" dirty="0">
                  <a:solidFill>
                    <a:srgbClr val="F68027"/>
                  </a:solidFill>
                  <a:latin typeface="Montserrat" panose="00000500000000000000"/>
                </a:rPr>
                <a:t>Specialty Care Location</a:t>
              </a:r>
            </a:p>
          </p:txBody>
        </p:sp>
      </p:grpSp>
      <p:sp>
        <p:nvSpPr>
          <p:cNvPr id="303" name="Title 1">
            <a:extLst>
              <a:ext uri="{FF2B5EF4-FFF2-40B4-BE49-F238E27FC236}">
                <a16:creationId xmlns:a16="http://schemas.microsoft.com/office/drawing/2014/main" id="{B2C4F3A4-8FF8-6A18-2A58-91380E684767}"/>
              </a:ext>
            </a:extLst>
          </p:cNvPr>
          <p:cNvSpPr txBox="1">
            <a:spLocks/>
          </p:cNvSpPr>
          <p:nvPr userDrawn="1"/>
        </p:nvSpPr>
        <p:spPr>
          <a:xfrm>
            <a:off x="151856" y="740560"/>
            <a:ext cx="4420144" cy="3324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l"/>
            <a:r>
              <a:rPr lang="en-US" sz="2800" b="0" dirty="0">
                <a:solidFill>
                  <a:schemeClr val="bg1"/>
                </a:solidFill>
                <a:latin typeface="Montserrat" panose="00000500000000000000"/>
              </a:rPr>
              <a:t>P3 Locations</a:t>
            </a:r>
          </a:p>
        </p:txBody>
      </p:sp>
      <p:sp>
        <p:nvSpPr>
          <p:cNvPr id="304" name="Title 1">
            <a:extLst>
              <a:ext uri="{FF2B5EF4-FFF2-40B4-BE49-F238E27FC236}">
                <a16:creationId xmlns:a16="http://schemas.microsoft.com/office/drawing/2014/main" id="{04965F8B-0677-A454-5E85-D41EFD7DEC07}"/>
              </a:ext>
            </a:extLst>
          </p:cNvPr>
          <p:cNvSpPr txBox="1">
            <a:spLocks/>
          </p:cNvSpPr>
          <p:nvPr userDrawn="1"/>
        </p:nvSpPr>
        <p:spPr>
          <a:xfrm>
            <a:off x="7539930" y="4451010"/>
            <a:ext cx="792225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 Lititz</a:t>
            </a:r>
          </a:p>
        </p:txBody>
      </p:sp>
      <p:sp>
        <p:nvSpPr>
          <p:cNvPr id="305" name="Title 1">
            <a:extLst>
              <a:ext uri="{FF2B5EF4-FFF2-40B4-BE49-F238E27FC236}">
                <a16:creationId xmlns:a16="http://schemas.microsoft.com/office/drawing/2014/main" id="{BCF114C3-F993-1265-556A-537CFB717BA8}"/>
              </a:ext>
            </a:extLst>
          </p:cNvPr>
          <p:cNvSpPr txBox="1">
            <a:spLocks/>
          </p:cNvSpPr>
          <p:nvPr userDrawn="1"/>
        </p:nvSpPr>
        <p:spPr>
          <a:xfrm>
            <a:off x="982086" y="3318796"/>
            <a:ext cx="1119227" cy="3368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UPMC</a:t>
            </a:r>
            <a:br>
              <a:rPr lang="en-US" sz="1200" dirty="0">
                <a:solidFill>
                  <a:schemeClr val="bg1"/>
                </a:solidFill>
                <a:latin typeface="Montserrat" panose="00000500000000000000"/>
              </a:rPr>
            </a:br>
            <a:r>
              <a:rPr lang="en-US" sz="1200" dirty="0">
                <a:solidFill>
                  <a:schemeClr val="bg1"/>
                </a:solidFill>
                <a:latin typeface="Montserrat" panose="00000500000000000000"/>
              </a:rPr>
              <a:t>Carlisle</a:t>
            </a:r>
          </a:p>
        </p:txBody>
      </p:sp>
      <p:sp>
        <p:nvSpPr>
          <p:cNvPr id="306" name="Title 1">
            <a:extLst>
              <a:ext uri="{FF2B5EF4-FFF2-40B4-BE49-F238E27FC236}">
                <a16:creationId xmlns:a16="http://schemas.microsoft.com/office/drawing/2014/main" id="{E66E3CEC-2CB7-5AD1-A0A8-6B484BE45F66}"/>
              </a:ext>
            </a:extLst>
          </p:cNvPr>
          <p:cNvSpPr txBox="1">
            <a:spLocks/>
          </p:cNvSpPr>
          <p:nvPr userDrawn="1"/>
        </p:nvSpPr>
        <p:spPr>
          <a:xfrm>
            <a:off x="150250" y="125730"/>
            <a:ext cx="4469455" cy="5083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Montserrat" panose="00000500000000000000"/>
              </a:rPr>
              <a:t>UPMC Central Pa.</a:t>
            </a:r>
            <a:endParaRPr lang="en-US" sz="3600" dirty="0">
              <a:solidFill>
                <a:schemeClr val="bg1"/>
              </a:solidFill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81200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9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9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9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9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9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9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9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9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9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9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1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9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9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9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9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9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9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8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9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9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7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9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9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9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9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9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9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4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9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9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3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9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9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2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9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9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1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9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9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9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9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9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9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9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8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9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9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7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9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9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6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9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9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9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9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34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9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9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43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9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9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2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9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9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1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9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9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7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9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9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79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9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9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8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9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9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9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970"/>
                            </p:stCondLst>
                            <p:childTnLst>
                              <p:par>
                                <p:cTn id="2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9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9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60"/>
                            </p:stCondLst>
                            <p:childTnLst>
                              <p:par>
                                <p:cTn id="2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9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9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9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9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P Map Yo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8C3E9C32-4870-D60B-1201-602146FD0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289" name="Picture 288" descr="Icon&#10;&#10;Description automatically generated">
            <a:extLst>
              <a:ext uri="{FF2B5EF4-FFF2-40B4-BE49-F238E27FC236}">
                <a16:creationId xmlns:a16="http://schemas.microsoft.com/office/drawing/2014/main" id="{8DD88B70-D51B-8107-74AC-FF4F535D9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1358662"/>
            <a:ext cx="848952" cy="865930"/>
          </a:xfrm>
          <a:prstGeom prst="rect">
            <a:avLst/>
          </a:prstGeom>
        </p:spPr>
      </p:pic>
      <p:pic>
        <p:nvPicPr>
          <p:cNvPr id="290" name="Picture 289" descr="Icon&#10;&#10;Description automatically generated">
            <a:extLst>
              <a:ext uri="{FF2B5EF4-FFF2-40B4-BE49-F238E27FC236}">
                <a16:creationId xmlns:a16="http://schemas.microsoft.com/office/drawing/2014/main" id="{4FA03ED4-371F-ABFD-4CC4-3E23DFD45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320" y="3133480"/>
            <a:ext cx="848952" cy="86593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344DD513-F6FE-6CA3-5D62-BD9480A8CA4E}"/>
              </a:ext>
            </a:extLst>
          </p:cNvPr>
          <p:cNvSpPr txBox="1">
            <a:spLocks/>
          </p:cNvSpPr>
          <p:nvPr userDrawn="1"/>
        </p:nvSpPr>
        <p:spPr>
          <a:xfrm>
            <a:off x="3221563" y="873705"/>
            <a:ext cx="1440361" cy="4953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Montserrat" panose="00000500000000000000"/>
              </a:rPr>
              <a:t>UPMC Memorial</a:t>
            </a:r>
          </a:p>
        </p:txBody>
      </p:sp>
      <p:sp>
        <p:nvSpPr>
          <p:cNvPr id="292" name="Title 1">
            <a:extLst>
              <a:ext uri="{FF2B5EF4-FFF2-40B4-BE49-F238E27FC236}">
                <a16:creationId xmlns:a16="http://schemas.microsoft.com/office/drawing/2014/main" id="{B5B834DB-F5F1-772A-3A80-1D4D4821DF76}"/>
              </a:ext>
            </a:extLst>
          </p:cNvPr>
          <p:cNvSpPr txBox="1">
            <a:spLocks/>
          </p:cNvSpPr>
          <p:nvPr userDrawn="1"/>
        </p:nvSpPr>
        <p:spPr>
          <a:xfrm>
            <a:off x="1245630" y="2638485"/>
            <a:ext cx="1440361" cy="4953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Montserrat" panose="00000500000000000000"/>
              </a:rPr>
              <a:t>UPMC Hanover</a:t>
            </a:r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7AE226F3-3727-3A1D-F787-5BCA33B6AEE1}"/>
              </a:ext>
            </a:extLst>
          </p:cNvPr>
          <p:cNvGrpSpPr/>
          <p:nvPr userDrawn="1"/>
        </p:nvGrpSpPr>
        <p:grpSpPr>
          <a:xfrm>
            <a:off x="214167" y="1419216"/>
            <a:ext cx="2329890" cy="949488"/>
            <a:chOff x="288387" y="1528703"/>
            <a:chExt cx="2329890" cy="949488"/>
          </a:xfrm>
        </p:grpSpPr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82266A79-7FA7-CF3B-BD4E-537CF53A7D82}"/>
                </a:ext>
              </a:extLst>
            </p:cNvPr>
            <p:cNvSpPr/>
            <p:nvPr/>
          </p:nvSpPr>
          <p:spPr>
            <a:xfrm>
              <a:off x="288387" y="1528703"/>
              <a:ext cx="2329890" cy="931141"/>
            </a:xfrm>
            <a:prstGeom prst="rect">
              <a:avLst/>
            </a:prstGeom>
            <a:solidFill>
              <a:srgbClr val="EFEE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2EA3DF9A-EE5D-20B2-315B-9F2392747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761" y="1610750"/>
              <a:ext cx="162934" cy="2150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B466E283-4816-977F-150B-EB5C1221F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761" y="1878339"/>
              <a:ext cx="162935" cy="2150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8" name="Title 1">
              <a:extLst>
                <a:ext uri="{FF2B5EF4-FFF2-40B4-BE49-F238E27FC236}">
                  <a16:creationId xmlns:a16="http://schemas.microsoft.com/office/drawing/2014/main" id="{5DFCE10E-99F8-CF84-C34F-9BFF335B449A}"/>
                </a:ext>
              </a:extLst>
            </p:cNvPr>
            <p:cNvSpPr txBox="1">
              <a:spLocks/>
            </p:cNvSpPr>
            <p:nvPr/>
          </p:nvSpPr>
          <p:spPr>
            <a:xfrm>
              <a:off x="504912" y="1592386"/>
              <a:ext cx="2113365" cy="3334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Corbel"/>
                  <a:ea typeface="+mj-ea"/>
                  <a:cs typeface="Corbel"/>
                </a:defRPr>
              </a:lvl1pPr>
            </a:lstStyle>
            <a:p>
              <a:pPr algn="l"/>
              <a:r>
                <a:rPr lang="en-US" sz="1200" dirty="0">
                  <a:solidFill>
                    <a:srgbClr val="B65889"/>
                  </a:solidFill>
                  <a:latin typeface="Montserrat" panose="00000500000000000000"/>
                </a:rPr>
                <a:t>Primary Care Location</a:t>
              </a:r>
            </a:p>
          </p:txBody>
        </p:sp>
        <p:sp>
          <p:nvSpPr>
            <p:cNvPr id="309" name="Title 1">
              <a:extLst>
                <a:ext uri="{FF2B5EF4-FFF2-40B4-BE49-F238E27FC236}">
                  <a16:creationId xmlns:a16="http://schemas.microsoft.com/office/drawing/2014/main" id="{094F54D7-4B0D-7A8A-E931-A9FEF8F5618D}"/>
                </a:ext>
              </a:extLst>
            </p:cNvPr>
            <p:cNvSpPr txBox="1">
              <a:spLocks/>
            </p:cNvSpPr>
            <p:nvPr/>
          </p:nvSpPr>
          <p:spPr>
            <a:xfrm>
              <a:off x="504912" y="1867496"/>
              <a:ext cx="2113365" cy="3334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Corbel"/>
                  <a:ea typeface="+mj-ea"/>
                  <a:cs typeface="Corbel"/>
                </a:defRPr>
              </a:lvl1pPr>
            </a:lstStyle>
            <a:p>
              <a:pPr algn="l"/>
              <a:r>
                <a:rPr lang="en-US" sz="1200" dirty="0">
                  <a:solidFill>
                    <a:srgbClr val="F68027"/>
                  </a:solidFill>
                  <a:latin typeface="Montserrat" panose="00000500000000000000"/>
                </a:rPr>
                <a:t>Specialty Care Location</a:t>
              </a:r>
            </a:p>
          </p:txBody>
        </p:sp>
        <p:pic>
          <p:nvPicPr>
            <p:cNvPr id="310" name="Picture 309">
              <a:extLst>
                <a:ext uri="{FF2B5EF4-FFF2-40B4-BE49-F238E27FC236}">
                  <a16:creationId xmlns:a16="http://schemas.microsoft.com/office/drawing/2014/main" id="{FC5C0D6E-B8A6-159F-499D-67CF05891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761" y="2155584"/>
              <a:ext cx="162934" cy="2150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1" name="Title 1">
              <a:extLst>
                <a:ext uri="{FF2B5EF4-FFF2-40B4-BE49-F238E27FC236}">
                  <a16:creationId xmlns:a16="http://schemas.microsoft.com/office/drawing/2014/main" id="{900B5A8E-155E-3CDA-C912-18A2779F49E0}"/>
                </a:ext>
              </a:extLst>
            </p:cNvPr>
            <p:cNvSpPr txBox="1">
              <a:spLocks/>
            </p:cNvSpPr>
            <p:nvPr/>
          </p:nvSpPr>
          <p:spPr>
            <a:xfrm>
              <a:off x="504912" y="2144741"/>
              <a:ext cx="2113365" cy="3334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Corbel"/>
                  <a:ea typeface="+mj-ea"/>
                  <a:cs typeface="Corbel"/>
                </a:defRPr>
              </a:lvl1pPr>
            </a:lstStyle>
            <a:p>
              <a:pPr algn="l"/>
              <a:r>
                <a:rPr lang="en-US" sz="1200" dirty="0">
                  <a:solidFill>
                    <a:srgbClr val="A9B633"/>
                  </a:solidFill>
                  <a:latin typeface="Montserrat" panose="00000500000000000000"/>
                </a:rPr>
                <a:t>Imaging Location</a:t>
              </a:r>
            </a:p>
          </p:txBody>
        </p:sp>
      </p:grpSp>
      <p:sp>
        <p:nvSpPr>
          <p:cNvPr id="312" name="Title 1">
            <a:extLst>
              <a:ext uri="{FF2B5EF4-FFF2-40B4-BE49-F238E27FC236}">
                <a16:creationId xmlns:a16="http://schemas.microsoft.com/office/drawing/2014/main" id="{E08C28A9-2D39-1423-30FE-73DFD72FD5C1}"/>
              </a:ext>
            </a:extLst>
          </p:cNvPr>
          <p:cNvSpPr txBox="1">
            <a:spLocks/>
          </p:cNvSpPr>
          <p:nvPr userDrawn="1"/>
        </p:nvSpPr>
        <p:spPr>
          <a:xfrm>
            <a:off x="7872295" y="4883936"/>
            <a:ext cx="1271705" cy="2575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r"/>
            <a:r>
              <a:rPr lang="en-US" sz="800" b="0" dirty="0">
                <a:solidFill>
                  <a:schemeClr val="bg1"/>
                </a:solidFill>
                <a:latin typeface="Montserrat" panose="00000500000000000000"/>
              </a:rPr>
              <a:t>Updated 7/14/23</a:t>
            </a:r>
          </a:p>
        </p:txBody>
      </p:sp>
      <p:pic>
        <p:nvPicPr>
          <p:cNvPr id="313" name="Picture 312">
            <a:extLst>
              <a:ext uri="{FF2B5EF4-FFF2-40B4-BE49-F238E27FC236}">
                <a16:creationId xmlns:a16="http://schemas.microsoft.com/office/drawing/2014/main" id="{74BD32FC-4136-E86B-61DB-8478F0817A0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500" y="968918"/>
            <a:ext cx="287271" cy="379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4" name="Picture 313">
            <a:extLst>
              <a:ext uri="{FF2B5EF4-FFF2-40B4-BE49-F238E27FC236}">
                <a16:creationId xmlns:a16="http://schemas.microsoft.com/office/drawing/2014/main" id="{1A836613-17EC-5095-D8CA-B06198D033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3340" y="1479216"/>
            <a:ext cx="287271" cy="379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6737D7E1-9AF5-7AD2-441F-AA50084267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4892" y="1988388"/>
            <a:ext cx="287271" cy="379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6" name="Picture 315">
            <a:extLst>
              <a:ext uri="{FF2B5EF4-FFF2-40B4-BE49-F238E27FC236}">
                <a16:creationId xmlns:a16="http://schemas.microsoft.com/office/drawing/2014/main" id="{C03FFA3B-4370-EA58-2DBD-C282355614D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3602" y="2424000"/>
            <a:ext cx="287271" cy="379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83BF7EC0-05C9-B734-9C49-CD57230294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875" y="1917027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CC7E71E2-0385-A165-6D8E-D015BFAD70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277" y="1917027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75C18E0E-95C1-6BDC-7937-E45F8AF67B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15" y="1989561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0" name="Picture 319">
            <a:extLst>
              <a:ext uri="{FF2B5EF4-FFF2-40B4-BE49-F238E27FC236}">
                <a16:creationId xmlns:a16="http://schemas.microsoft.com/office/drawing/2014/main" id="{490FA87A-D0CF-B869-3BBE-501EBAEA07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177" y="1995666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A94D9D72-5CF2-F42A-C664-722C91D13D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749" y="2055978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AC5040C0-27C0-77D4-CED9-DBBA2977FE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671" y="1608800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C639F0B3-A750-13D0-59D9-EAE280EBE3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720" y="2394129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4" name="Picture 323">
            <a:extLst>
              <a:ext uri="{FF2B5EF4-FFF2-40B4-BE49-F238E27FC236}">
                <a16:creationId xmlns:a16="http://schemas.microsoft.com/office/drawing/2014/main" id="{2DD9657E-D4D3-808E-9087-752E7367E8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747" y="1892169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49AE2C9F-C7EF-5D01-A9C0-41250D7AB6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516" y="1889947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D74D03F3-69ED-68AA-4761-2ABBA99DFD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611" y="1959309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81A54EB3-E4C6-5D3F-D91B-829B55E963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075" y="1962743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6CBBA51C-E18A-9125-776E-0C604793300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9111" y="2076847"/>
            <a:ext cx="287271" cy="379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99D98082-5326-5BA7-0FA6-A2791AB2DF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900" y="2420789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ABB69A71-9097-B592-7ED2-09C673D00C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028" y="3815533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DF1F973F-85D1-84D0-DD49-360F87DCEF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626" y="3815533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EE2C9288-7A24-42CE-9B90-3F01F6B4B8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296" y="4361377"/>
            <a:ext cx="287271" cy="379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E7A18AB7-5305-F1BF-F687-E6526431CBA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562" y="4512838"/>
            <a:ext cx="287271" cy="379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5C22FEE1-EED4-1EED-1A67-E81DA3BE92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5592" y="3096494"/>
            <a:ext cx="287271" cy="379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458679AA-2680-4EDF-7211-4904E7F75E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725" y="2589653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6" name="Picture 335">
            <a:extLst>
              <a:ext uri="{FF2B5EF4-FFF2-40B4-BE49-F238E27FC236}">
                <a16:creationId xmlns:a16="http://schemas.microsoft.com/office/drawing/2014/main" id="{1AA94ED8-CECB-CB08-BF23-34CA5E4C81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4299" y="2630946"/>
            <a:ext cx="287271" cy="379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7" name="Picture 336">
            <a:extLst>
              <a:ext uri="{FF2B5EF4-FFF2-40B4-BE49-F238E27FC236}">
                <a16:creationId xmlns:a16="http://schemas.microsoft.com/office/drawing/2014/main" id="{A1784D29-3DBB-DC00-F0CC-420A6FDA18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980" y="1571695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8" name="Picture 337">
            <a:extLst>
              <a:ext uri="{FF2B5EF4-FFF2-40B4-BE49-F238E27FC236}">
                <a16:creationId xmlns:a16="http://schemas.microsoft.com/office/drawing/2014/main" id="{7ABD040D-9B6E-3B5C-6707-C8C0342316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88" y="1684881"/>
            <a:ext cx="296249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9" name="Picture 338">
            <a:extLst>
              <a:ext uri="{FF2B5EF4-FFF2-40B4-BE49-F238E27FC236}">
                <a16:creationId xmlns:a16="http://schemas.microsoft.com/office/drawing/2014/main" id="{FA98CFF1-5DC9-0D23-BB9C-EEA20CBDA1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657" y="1595056"/>
            <a:ext cx="296248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6C155CDB-48EA-0386-1170-162BB1B3497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3042" y="1707670"/>
            <a:ext cx="296248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79532D14-8E6C-664B-718C-6C826C113E4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500" y="1562573"/>
            <a:ext cx="296248" cy="391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42" name="Title 1">
            <a:extLst>
              <a:ext uri="{FF2B5EF4-FFF2-40B4-BE49-F238E27FC236}">
                <a16:creationId xmlns:a16="http://schemas.microsoft.com/office/drawing/2014/main" id="{A68288DA-0B17-9CB6-233F-7326C1758FC3}"/>
              </a:ext>
            </a:extLst>
          </p:cNvPr>
          <p:cNvSpPr txBox="1">
            <a:spLocks/>
          </p:cNvSpPr>
          <p:nvPr userDrawn="1"/>
        </p:nvSpPr>
        <p:spPr>
          <a:xfrm>
            <a:off x="151856" y="740560"/>
            <a:ext cx="3032172" cy="3324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algn="l"/>
            <a:r>
              <a:rPr lang="en-US" sz="2800" b="0" dirty="0">
                <a:solidFill>
                  <a:schemeClr val="bg1"/>
                </a:solidFill>
                <a:latin typeface="Montserrat" panose="00000500000000000000"/>
              </a:rPr>
              <a:t>York Locations</a:t>
            </a:r>
          </a:p>
        </p:txBody>
      </p:sp>
      <p:sp>
        <p:nvSpPr>
          <p:cNvPr id="343" name="Title 1">
            <a:extLst>
              <a:ext uri="{FF2B5EF4-FFF2-40B4-BE49-F238E27FC236}">
                <a16:creationId xmlns:a16="http://schemas.microsoft.com/office/drawing/2014/main" id="{3EE4CE38-B02F-BE16-19A0-53DE86B2E4E8}"/>
              </a:ext>
            </a:extLst>
          </p:cNvPr>
          <p:cNvSpPr txBox="1">
            <a:spLocks/>
          </p:cNvSpPr>
          <p:nvPr userDrawn="1"/>
        </p:nvSpPr>
        <p:spPr>
          <a:xfrm>
            <a:off x="150250" y="125730"/>
            <a:ext cx="4469455" cy="5083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Corbel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Montserrat" panose="00000500000000000000"/>
              </a:rPr>
              <a:t>UPMC Central Pa.</a:t>
            </a:r>
            <a:endParaRPr lang="en-US" sz="3600" dirty="0">
              <a:solidFill>
                <a:schemeClr val="bg1"/>
              </a:solidFill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7496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9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9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9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9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9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9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9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9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9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9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1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9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9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9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9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9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9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8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9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9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7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9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9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9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9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9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9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4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9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9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3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9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9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2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9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9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1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9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9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9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9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9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9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9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8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9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9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7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9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9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6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9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9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9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9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34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9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9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43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9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9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2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9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9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3FA92F1A-612F-DCCE-0C87-CC912B074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2DC107-6DC0-D254-FE7E-14A752D60EEE}"/>
              </a:ext>
            </a:extLst>
          </p:cNvPr>
          <p:cNvSpPr txBox="1"/>
          <p:nvPr userDrawn="1"/>
        </p:nvSpPr>
        <p:spPr>
          <a:xfrm>
            <a:off x="1" y="3802717"/>
            <a:ext cx="9143999" cy="461665"/>
          </a:xfrm>
          <a:prstGeom prst="rect">
            <a:avLst/>
          </a:prstGeom>
          <a:solidFill>
            <a:srgbClr val="4D104A">
              <a:alpha val="77647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09570">
              <a:defRPr/>
            </a:pPr>
            <a:r>
              <a:rPr lang="en-US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Thank You!</a:t>
            </a:r>
            <a:endParaRPr lang="en-US" sz="2400" b="1" baseline="3000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0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3FA92F1A-612F-DCCE-0C87-CC912B074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2DC107-6DC0-D254-FE7E-14A752D60EEE}"/>
              </a:ext>
            </a:extLst>
          </p:cNvPr>
          <p:cNvSpPr txBox="1"/>
          <p:nvPr userDrawn="1"/>
        </p:nvSpPr>
        <p:spPr>
          <a:xfrm>
            <a:off x="1" y="3802717"/>
            <a:ext cx="9143999" cy="461665"/>
          </a:xfrm>
          <a:prstGeom prst="rect">
            <a:avLst/>
          </a:prstGeom>
          <a:solidFill>
            <a:srgbClr val="4D104A">
              <a:alpha val="77647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09570">
              <a:defRPr/>
            </a:pPr>
            <a:r>
              <a:rPr lang="en-US" sz="24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Questions? </a:t>
            </a:r>
            <a:endParaRPr lang="en-US" sz="2400" b="1" baseline="3000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7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7FCFAF52-8362-4B5C-2D28-0EB5C94DFF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CEA222-AE4F-ADBF-1CC3-802EA5611A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6F1C9F1C-8D60-D017-CE5A-2E764EAD5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69855"/>
            <a:ext cx="5853723" cy="857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02F66-CE44-539D-7BBD-E2058EAF6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657" y="3904722"/>
            <a:ext cx="5694437" cy="478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7DE4AAF-7CB9-F2C4-9B43-27C0FA93F1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412" y="4591050"/>
            <a:ext cx="1169167" cy="4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1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>
            <a:extLst>
              <a:ext uri="{FF2B5EF4-FFF2-40B4-BE49-F238E27FC236}">
                <a16:creationId xmlns:a16="http://schemas.microsoft.com/office/drawing/2014/main" id="{2DB4DFAC-4146-9147-B453-01902AF6B6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42188"/>
            <a:ext cx="5253135" cy="183813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r">
              <a:defRPr sz="3000" b="1">
                <a:solidFill>
                  <a:schemeClr val="accent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0231592-2D4D-4748-BC82-5C577FE38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6400" y="1642188"/>
            <a:ext cx="3477600" cy="183813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D67FBD-14FA-FB94-BA33-440D61C04EE6}"/>
              </a:ext>
            </a:extLst>
          </p:cNvPr>
          <p:cNvSpPr/>
          <p:nvPr userDrawn="1"/>
        </p:nvSpPr>
        <p:spPr>
          <a:xfrm>
            <a:off x="7964905" y="4591050"/>
            <a:ext cx="1179095" cy="552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9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C1467E3C-A2F8-726C-49DC-182FAD77E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714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C9C0C-89BE-3D87-949E-77BE17EDC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571750"/>
            <a:ext cx="8005664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243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33264" y="215666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1B36F1F-4024-4F97-F527-71073331E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264" y="3013911"/>
            <a:ext cx="8005664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016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>
            <a:extLst>
              <a:ext uri="{FF2B5EF4-FFF2-40B4-BE49-F238E27FC236}">
                <a16:creationId xmlns:a16="http://schemas.microsoft.com/office/drawing/2014/main" id="{D97DE04B-3630-F9AD-7A02-B6D8492F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264" y="215666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273B44-416D-10E4-12EF-DB4BB058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264" y="3013911"/>
            <a:ext cx="8005664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240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64B37CB2-B3B7-A441-A8D0-FA38AADBDF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1" i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EFCC1-8DF3-4645-8FBB-43C7F6DB7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rgbClr val="CEDB28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396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31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20" r:id="rId2"/>
    <p:sldLayoutId id="2147483836" r:id="rId3"/>
    <p:sldLayoutId id="2147483827" r:id="rId4"/>
    <p:sldLayoutId id="2147483800" r:id="rId5"/>
    <p:sldLayoutId id="2147483808" r:id="rId6"/>
    <p:sldLayoutId id="2147483802" r:id="rId7"/>
    <p:sldLayoutId id="2147483806" r:id="rId8"/>
    <p:sldLayoutId id="2147483807" r:id="rId9"/>
    <p:sldLayoutId id="2147483817" r:id="rId10"/>
    <p:sldLayoutId id="2147483821" r:id="rId11"/>
    <p:sldLayoutId id="2147483801" r:id="rId12"/>
    <p:sldLayoutId id="2147483668" r:id="rId13"/>
    <p:sldLayoutId id="2147483832" r:id="rId14"/>
    <p:sldLayoutId id="2147483833" r:id="rId15"/>
    <p:sldLayoutId id="2147483834" r:id="rId16"/>
    <p:sldLayoutId id="2147483835" r:id="rId17"/>
    <p:sldLayoutId id="2147483795" r:id="rId18"/>
    <p:sldLayoutId id="2147483796" r:id="rId19"/>
    <p:sldLayoutId id="2147483837" r:id="rId20"/>
    <p:sldLayoutId id="2147483790" r:id="rId21"/>
    <p:sldLayoutId id="2147483805" r:id="rId22"/>
    <p:sldLayoutId id="2147483791" r:id="rId23"/>
    <p:sldLayoutId id="2147483828" r:id="rId24"/>
    <p:sldLayoutId id="2147483830" r:id="rId25"/>
    <p:sldLayoutId id="2147483810" r:id="rId26"/>
    <p:sldLayoutId id="214748383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798" r:id="rId33"/>
    <p:sldLayoutId id="2147483818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rgbClr val="333535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rgbClr val="333535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rgbClr val="333535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rgbClr val="333535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rgbClr val="33353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756" userDrawn="1">
          <p15:clr>
            <a:srgbClr val="F26B43"/>
          </p15:clr>
        </p15:guide>
        <p15:guide id="6" orient="horz" pos="28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56.png"/><Relationship Id="rId7" Type="http://schemas.openxmlformats.org/officeDocument/2006/relationships/image" Target="../media/image47.png"/><Relationship Id="rId12" Type="http://schemas.openxmlformats.org/officeDocument/2006/relationships/image" Target="../media/image6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sv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1.svg"/><Relationship Id="rId4" Type="http://schemas.openxmlformats.org/officeDocument/2006/relationships/image" Target="../media/image57.sv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healthyagingpoll.org/reports-more/report/older-adults-experiences-advance-care-plann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592F-3556-0B11-4A1C-3BCEE6A7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078" y="777436"/>
            <a:ext cx="5019321" cy="845427"/>
          </a:xfrm>
        </p:spPr>
        <p:txBody>
          <a:bodyPr/>
          <a:lstStyle/>
          <a:p>
            <a:r>
              <a:rPr lang="en-US" sz="3000" dirty="0"/>
              <a:t>Advance Care Planning: </a:t>
            </a:r>
            <a:br>
              <a:rPr lang="en-US" sz="3000" dirty="0"/>
            </a:br>
            <a:r>
              <a:rPr lang="en-US" sz="3000" dirty="0"/>
              <a:t>Your Decisions Matter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E0230-771E-DFE8-57B2-354C8E7B4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5078" y="1909836"/>
            <a:ext cx="5342052" cy="972213"/>
          </a:xfrm>
        </p:spPr>
        <p:txBody>
          <a:bodyPr/>
          <a:lstStyle/>
          <a:p>
            <a:r>
              <a:rPr lang="en-US" b="1" dirty="0"/>
              <a:t>Presented By</a:t>
            </a:r>
          </a:p>
          <a:p>
            <a:r>
              <a:rPr lang="en-US" b="1" dirty="0"/>
              <a:t>Spiritual Care Services</a:t>
            </a:r>
          </a:p>
          <a:p>
            <a:r>
              <a:rPr lang="en-US" b="1" dirty="0"/>
              <a:t>Supportive Care &amp; Palliative Medicine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235FAED-790C-362A-0FA2-78E4D529EE75}"/>
              </a:ext>
            </a:extLst>
          </p:cNvPr>
          <p:cNvSpPr txBox="1">
            <a:spLocks/>
          </p:cNvSpPr>
          <p:nvPr/>
        </p:nvSpPr>
        <p:spPr>
          <a:xfrm>
            <a:off x="3515078" y="3370843"/>
            <a:ext cx="5342052" cy="146161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rgbClr val="CEDB28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>
              <a:spcAft>
                <a:spcPts val="0"/>
              </a:spcAft>
              <a:buClr>
                <a:srgbClr val="CEDB2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5"/>
                </a:solidFill>
              </a:rPr>
              <a:t>Robin M. Hicks, DO, Medical Director, Supportive Care &amp; Palliative Medicine</a:t>
            </a:r>
          </a:p>
          <a:p>
            <a:pPr marL="137160" indent="-137160">
              <a:spcAft>
                <a:spcPts val="0"/>
              </a:spcAft>
              <a:buClr>
                <a:srgbClr val="CEDB2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5"/>
                </a:solidFill>
                <a:cs typeface="Arial"/>
              </a:rPr>
              <a:t>Craig Haedrich, Nurse Navigator, Supportive Care &amp; Palliative Medicine</a:t>
            </a:r>
          </a:p>
          <a:p>
            <a:pPr marL="137160" indent="-137160">
              <a:spcAft>
                <a:spcPts val="0"/>
              </a:spcAft>
              <a:buClr>
                <a:srgbClr val="CEDB2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5"/>
                </a:solidFill>
              </a:rPr>
              <a:t>Brenda Alton, PhD, </a:t>
            </a:r>
            <a:r>
              <a:rPr lang="en-US" sz="1000" dirty="0" err="1">
                <a:solidFill>
                  <a:schemeClr val="accent5"/>
                </a:solidFill>
              </a:rPr>
              <a:t>DMin</a:t>
            </a:r>
            <a:r>
              <a:rPr lang="en-US" sz="1000" dirty="0">
                <a:solidFill>
                  <a:schemeClr val="accent5"/>
                </a:solidFill>
              </a:rPr>
              <a:t>, MDiv, Director, Community Relations/Spiritual Care</a:t>
            </a:r>
          </a:p>
          <a:p>
            <a:pPr marL="137160" indent="-137160">
              <a:spcAft>
                <a:spcPts val="0"/>
              </a:spcAft>
              <a:buClr>
                <a:srgbClr val="CEDB2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5"/>
                </a:solidFill>
              </a:rPr>
              <a:t>Michele Conway, </a:t>
            </a:r>
            <a:r>
              <a:rPr lang="en-US" sz="1000" dirty="0" err="1">
                <a:solidFill>
                  <a:schemeClr val="accent5"/>
                </a:solidFill>
              </a:rPr>
              <a:t>DMin</a:t>
            </a:r>
            <a:r>
              <a:rPr lang="en-US" sz="1000" dirty="0">
                <a:solidFill>
                  <a:schemeClr val="accent5"/>
                </a:solidFill>
              </a:rPr>
              <a:t>, MDiv, Lead Chaplain, Spiritual Care Services, The Hillman Cancer Center</a:t>
            </a:r>
          </a:p>
          <a:p>
            <a:pPr marL="137160" indent="-137160">
              <a:spcAft>
                <a:spcPts val="0"/>
              </a:spcAft>
              <a:buClr>
                <a:srgbClr val="CEDB2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5"/>
                </a:solidFill>
                <a:cs typeface="Arial"/>
              </a:rPr>
              <a:t>Ellen Doughty, PT-</a:t>
            </a:r>
            <a:r>
              <a:rPr lang="en-US" sz="1000" dirty="0" err="1">
                <a:solidFill>
                  <a:schemeClr val="accent5"/>
                </a:solidFill>
                <a:cs typeface="Arial"/>
              </a:rPr>
              <a:t>CSp</a:t>
            </a:r>
            <a:r>
              <a:rPr lang="en-US" sz="1000" dirty="0">
                <a:solidFill>
                  <a:schemeClr val="accent5"/>
                </a:solidFill>
                <a:cs typeface="Arial"/>
              </a:rPr>
              <a:t>, APBCC, ELCA Deacon, M.A.M.S.; B.S. ED, Lead Chaplain, Spiritual Care Services, UPMC Memorial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F2A08F-29A1-4FBA-71C7-DC02EE26988B}"/>
              </a:ext>
            </a:extLst>
          </p:cNvPr>
          <p:cNvCxnSpPr/>
          <p:nvPr/>
        </p:nvCxnSpPr>
        <p:spPr>
          <a:xfrm>
            <a:off x="3515078" y="3173505"/>
            <a:ext cx="534205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98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BB167-BE2E-2E9F-48C8-DFAB426CE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workers looking at documents">
            <a:extLst>
              <a:ext uri="{FF2B5EF4-FFF2-40B4-BE49-F238E27FC236}">
                <a16:creationId xmlns:a16="http://schemas.microsoft.com/office/drawing/2014/main" id="{C263B6C0-9532-7F98-C9BD-1261C5722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00150"/>
            <a:ext cx="4038600" cy="33909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5D838-3512-5272-5709-D19494696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49"/>
            <a:ext cx="4038600" cy="3390902"/>
          </a:xfrm>
        </p:spPr>
        <p:txBody>
          <a:bodyPr>
            <a:normAutofit/>
          </a:bodyPr>
          <a:lstStyle/>
          <a:p>
            <a:r>
              <a:rPr lang="en-US" dirty="0"/>
              <a:t>Advance directives document health care decisions at the end of life </a:t>
            </a:r>
          </a:p>
          <a:p>
            <a:r>
              <a:rPr lang="en-US" dirty="0"/>
              <a:t>Tool to help you think through and communicate your choices</a:t>
            </a:r>
          </a:p>
          <a:p>
            <a:r>
              <a:rPr lang="en-US" dirty="0"/>
              <a:t>Two legal forms are available:</a:t>
            </a:r>
          </a:p>
          <a:p>
            <a:pPr lvl="1"/>
            <a:r>
              <a:rPr lang="en-US" dirty="0"/>
              <a:t>Health Care Power of Attorney</a:t>
            </a:r>
          </a:p>
          <a:p>
            <a:pPr lvl="1"/>
            <a:r>
              <a:rPr lang="en-US" dirty="0"/>
              <a:t>Living Will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53E1D-11E2-DD28-B073-3231FA2B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</p:spPr>
        <p:txBody>
          <a:bodyPr anchor="ctr">
            <a:normAutofit/>
          </a:bodyPr>
          <a:lstStyle/>
          <a:p>
            <a:r>
              <a:rPr lang="en-US" dirty="0"/>
              <a:t>Documenting Your Decisions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BB025-80A7-FFA8-1E76-7C9FD2404BD3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B4B4B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388624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2B014-39D6-53ED-A897-9336DF4AC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0602-C8C7-6089-2C20-D0E28172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</p:spPr>
        <p:txBody>
          <a:bodyPr anchor="ctr">
            <a:normAutofit/>
          </a:bodyPr>
          <a:lstStyle/>
          <a:p>
            <a:r>
              <a:rPr lang="en-US" dirty="0"/>
              <a:t>Health Care Power of Attorney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7077CA-941A-722E-82D1-95ED517D81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2019473"/>
              </p:ext>
            </p:extLst>
          </p:nvPr>
        </p:nvGraphicFramePr>
        <p:xfrm>
          <a:off x="457200" y="1200151"/>
          <a:ext cx="8229600" cy="33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2CCE36-594A-B113-089E-E40582236261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B4B4B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26339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E3E7B-F904-6CE8-2B6C-B604645ED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2504" y="1200150"/>
            <a:ext cx="5138755" cy="3390900"/>
          </a:xfrm>
        </p:spPr>
        <p:txBody>
          <a:bodyPr>
            <a:normAutofit/>
          </a:bodyPr>
          <a:lstStyle/>
          <a:p>
            <a:r>
              <a:rPr lang="en-US" dirty="0"/>
              <a:t>Can be anyone over the age of 18*</a:t>
            </a:r>
          </a:p>
          <a:p>
            <a:r>
              <a:rPr lang="en-US" dirty="0"/>
              <a:t>Can be a family member, loved one, or close friend</a:t>
            </a:r>
          </a:p>
          <a:p>
            <a:r>
              <a:rPr lang="en-US" dirty="0"/>
              <a:t>Is someone who:</a:t>
            </a:r>
          </a:p>
          <a:p>
            <a:pPr lvl="1"/>
            <a:r>
              <a:rPr lang="en-US" dirty="0"/>
              <a:t>You trust</a:t>
            </a:r>
          </a:p>
          <a:p>
            <a:pPr lvl="1"/>
            <a:r>
              <a:rPr lang="en-US" dirty="0"/>
              <a:t>Knows you well</a:t>
            </a:r>
          </a:p>
          <a:p>
            <a:pPr lvl="1"/>
            <a:r>
              <a:rPr lang="en-US" dirty="0"/>
              <a:t>Will advocate on your behalf</a:t>
            </a:r>
          </a:p>
          <a:p>
            <a:pPr lvl="1"/>
            <a:r>
              <a:rPr lang="en-US" dirty="0"/>
              <a:t>Will honor your wishes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 descr="Women embracing in doorway">
            <a:extLst>
              <a:ext uri="{FF2B5EF4-FFF2-40B4-BE49-F238E27FC236}">
                <a16:creationId xmlns:a16="http://schemas.microsoft.com/office/drawing/2014/main" id="{E18A87A8-BEB1-D200-EEB6-EE7F52279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57200" y="1200149"/>
            <a:ext cx="3014645" cy="339090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54CFC-0693-AB58-7039-96864770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</p:spPr>
        <p:txBody>
          <a:bodyPr anchor="ctr">
            <a:normAutofit/>
          </a:bodyPr>
          <a:lstStyle/>
          <a:p>
            <a:r>
              <a:rPr lang="en-US" dirty="0"/>
              <a:t>Your Health Care Agent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98CB0-AD81-49A3-E244-DA746D9FABBA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B4B4B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3644017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8886AD-88D4-6AAB-04CB-FB7EE2A398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States what you want and do not want for medical treatments at the end of life</a:t>
            </a:r>
          </a:p>
          <a:p>
            <a:r>
              <a:rPr lang="en-US" dirty="0"/>
              <a:t>May also be called:</a:t>
            </a:r>
          </a:p>
          <a:p>
            <a:pPr lvl="1"/>
            <a:r>
              <a:rPr lang="en-US" dirty="0"/>
              <a:t>Directive to physicians</a:t>
            </a:r>
          </a:p>
          <a:p>
            <a:pPr lvl="1"/>
            <a:r>
              <a:rPr lang="en-US" dirty="0"/>
              <a:t>Health care declaration</a:t>
            </a:r>
          </a:p>
          <a:p>
            <a:pPr lvl="1"/>
            <a:r>
              <a:rPr lang="en-US" dirty="0"/>
              <a:t>Medical directive</a:t>
            </a:r>
          </a:p>
          <a:p>
            <a:pPr lvl="1"/>
            <a:r>
              <a:rPr lang="en-US" dirty="0"/>
              <a:t>Advance directive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690398-69EF-852B-86C8-E45DF850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699" y="1909361"/>
            <a:ext cx="2174843" cy="1324776"/>
          </a:xfrm>
        </p:spPr>
        <p:txBody>
          <a:bodyPr/>
          <a:lstStyle/>
          <a:p>
            <a:r>
              <a:rPr lang="en-US" dirty="0"/>
              <a:t>Living Will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643D8-DEA4-6D0E-2865-010F9D53FF9B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5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262730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3CEE7-D695-CE82-2944-18C203F06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95F9-11C0-3D91-FC0F-8961A3AD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</p:spPr>
        <p:txBody>
          <a:bodyPr anchor="ctr">
            <a:normAutofit/>
          </a:bodyPr>
          <a:lstStyle/>
          <a:p>
            <a:r>
              <a:rPr lang="en-US" dirty="0"/>
              <a:t>Important to Know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50822A-791C-40F9-B70D-AF9159AB4D45}"/>
              </a:ext>
            </a:extLst>
          </p:cNvPr>
          <p:cNvSpPr/>
          <p:nvPr/>
        </p:nvSpPr>
        <p:spPr>
          <a:xfrm>
            <a:off x="457200" y="1202800"/>
            <a:ext cx="8229600" cy="564266"/>
          </a:xfrm>
          <a:prstGeom prst="roundRect">
            <a:avLst>
              <a:gd name="adj" fmla="val 10000"/>
            </a:avLst>
          </a:prstGeom>
          <a:ln>
            <a:noFill/>
          </a:ln>
        </p:spPr>
        <p:style>
          <a:lnRef idx="0">
            <a:scrgbClr r="0" g="0" b="0"/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 descr="Thought bubble">
            <a:extLst>
              <a:ext uri="{FF2B5EF4-FFF2-40B4-BE49-F238E27FC236}">
                <a16:creationId xmlns:a16="http://schemas.microsoft.com/office/drawing/2014/main" id="{28EB16CC-9E15-4483-15E3-79EC7F7605DE}"/>
              </a:ext>
            </a:extLst>
          </p:cNvPr>
          <p:cNvSpPr/>
          <p:nvPr/>
        </p:nvSpPr>
        <p:spPr>
          <a:xfrm>
            <a:off x="627890" y="1329760"/>
            <a:ext cx="310346" cy="31034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D11292-3BAB-55CF-7CC4-DB5C27CCE847}"/>
              </a:ext>
            </a:extLst>
          </p:cNvPr>
          <p:cNvSpPr/>
          <p:nvPr/>
        </p:nvSpPr>
        <p:spPr>
          <a:xfrm>
            <a:off x="1108928" y="1202800"/>
            <a:ext cx="7577871" cy="564266"/>
          </a:xfrm>
          <a:custGeom>
            <a:avLst/>
            <a:gdLst>
              <a:gd name="connsiteX0" fmla="*/ 0 w 7577871"/>
              <a:gd name="connsiteY0" fmla="*/ 0 h 564266"/>
              <a:gd name="connsiteX1" fmla="*/ 7577871 w 7577871"/>
              <a:gd name="connsiteY1" fmla="*/ 0 h 564266"/>
              <a:gd name="connsiteX2" fmla="*/ 7577871 w 7577871"/>
              <a:gd name="connsiteY2" fmla="*/ 564266 h 564266"/>
              <a:gd name="connsiteX3" fmla="*/ 0 w 7577871"/>
              <a:gd name="connsiteY3" fmla="*/ 564266 h 564266"/>
              <a:gd name="connsiteX4" fmla="*/ 0 w 7577871"/>
              <a:gd name="connsiteY4" fmla="*/ 0 h 56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871" h="564266">
                <a:moveTo>
                  <a:pt x="0" y="0"/>
                </a:moveTo>
                <a:lnTo>
                  <a:pt x="7577871" y="0"/>
                </a:lnTo>
                <a:lnTo>
                  <a:pt x="7577871" y="564266"/>
                </a:lnTo>
                <a:lnTo>
                  <a:pt x="0" y="5642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18" tIns="59718" rIns="59718" bIns="59718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/>
              <a:t>Your advance directive should reflect </a:t>
            </a:r>
            <a:r>
              <a:rPr lang="en-US" sz="1900" i="1" kern="1200"/>
              <a:t>your</a:t>
            </a:r>
            <a:r>
              <a:rPr lang="en-US" sz="1900" kern="1200"/>
              <a:t> wishes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0F58F0-E0CC-A2BC-F44D-392DE3A6C196}"/>
              </a:ext>
            </a:extLst>
          </p:cNvPr>
          <p:cNvSpPr/>
          <p:nvPr/>
        </p:nvSpPr>
        <p:spPr>
          <a:xfrm>
            <a:off x="457200" y="1908133"/>
            <a:ext cx="8229600" cy="5642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 descr="Gavel">
            <a:extLst>
              <a:ext uri="{FF2B5EF4-FFF2-40B4-BE49-F238E27FC236}">
                <a16:creationId xmlns:a16="http://schemas.microsoft.com/office/drawing/2014/main" id="{459CDCA5-DDC9-0225-D789-06FE93564205}"/>
              </a:ext>
            </a:extLst>
          </p:cNvPr>
          <p:cNvSpPr/>
          <p:nvPr/>
        </p:nvSpPr>
        <p:spPr>
          <a:xfrm>
            <a:off x="627890" y="2035093"/>
            <a:ext cx="310346" cy="31034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AD2D9D0-D2F7-CE6F-EA63-3E2A309E9DDB}"/>
              </a:ext>
            </a:extLst>
          </p:cNvPr>
          <p:cNvSpPr/>
          <p:nvPr/>
        </p:nvSpPr>
        <p:spPr>
          <a:xfrm>
            <a:off x="1108928" y="1908133"/>
            <a:ext cx="7577871" cy="564266"/>
          </a:xfrm>
          <a:custGeom>
            <a:avLst/>
            <a:gdLst>
              <a:gd name="connsiteX0" fmla="*/ 0 w 7577871"/>
              <a:gd name="connsiteY0" fmla="*/ 0 h 564266"/>
              <a:gd name="connsiteX1" fmla="*/ 7577871 w 7577871"/>
              <a:gd name="connsiteY1" fmla="*/ 0 h 564266"/>
              <a:gd name="connsiteX2" fmla="*/ 7577871 w 7577871"/>
              <a:gd name="connsiteY2" fmla="*/ 564266 h 564266"/>
              <a:gd name="connsiteX3" fmla="*/ 0 w 7577871"/>
              <a:gd name="connsiteY3" fmla="*/ 564266 h 564266"/>
              <a:gd name="connsiteX4" fmla="*/ 0 w 7577871"/>
              <a:gd name="connsiteY4" fmla="*/ 0 h 56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871" h="564266">
                <a:moveTo>
                  <a:pt x="0" y="0"/>
                </a:moveTo>
                <a:lnTo>
                  <a:pt x="7577871" y="0"/>
                </a:lnTo>
                <a:lnTo>
                  <a:pt x="7577871" y="564266"/>
                </a:lnTo>
                <a:lnTo>
                  <a:pt x="0" y="5642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18" tIns="59718" rIns="59718" bIns="59718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/>
              <a:t>Lawyers are </a:t>
            </a:r>
            <a:r>
              <a:rPr lang="en-US" sz="1900" b="1" i="1" kern="1200"/>
              <a:t>not</a:t>
            </a:r>
            <a:r>
              <a:rPr lang="en-US" sz="1900" kern="1200"/>
              <a:t> needed in the state of Pa.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115995-E643-C0EB-4E71-CF00F94C26E9}"/>
              </a:ext>
            </a:extLst>
          </p:cNvPr>
          <p:cNvSpPr/>
          <p:nvPr/>
        </p:nvSpPr>
        <p:spPr>
          <a:xfrm>
            <a:off x="457200" y="2613467"/>
            <a:ext cx="8229600" cy="5642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 descr="Checkmark">
            <a:extLst>
              <a:ext uri="{FF2B5EF4-FFF2-40B4-BE49-F238E27FC236}">
                <a16:creationId xmlns:a16="http://schemas.microsoft.com/office/drawing/2014/main" id="{0D3CC65A-B103-332E-3933-4C28AFE94E3F}"/>
              </a:ext>
            </a:extLst>
          </p:cNvPr>
          <p:cNvSpPr/>
          <p:nvPr/>
        </p:nvSpPr>
        <p:spPr>
          <a:xfrm>
            <a:off x="627890" y="2740427"/>
            <a:ext cx="310346" cy="310346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EB3B02-CFE6-ACD3-9676-E33AF7A1C0BB}"/>
              </a:ext>
            </a:extLst>
          </p:cNvPr>
          <p:cNvSpPr/>
          <p:nvPr/>
        </p:nvSpPr>
        <p:spPr>
          <a:xfrm>
            <a:off x="1108928" y="2613467"/>
            <a:ext cx="7577871" cy="564266"/>
          </a:xfrm>
          <a:custGeom>
            <a:avLst/>
            <a:gdLst>
              <a:gd name="connsiteX0" fmla="*/ 0 w 7577871"/>
              <a:gd name="connsiteY0" fmla="*/ 0 h 564266"/>
              <a:gd name="connsiteX1" fmla="*/ 7577871 w 7577871"/>
              <a:gd name="connsiteY1" fmla="*/ 0 h 564266"/>
              <a:gd name="connsiteX2" fmla="*/ 7577871 w 7577871"/>
              <a:gd name="connsiteY2" fmla="*/ 564266 h 564266"/>
              <a:gd name="connsiteX3" fmla="*/ 0 w 7577871"/>
              <a:gd name="connsiteY3" fmla="*/ 564266 h 564266"/>
              <a:gd name="connsiteX4" fmla="*/ 0 w 7577871"/>
              <a:gd name="connsiteY4" fmla="*/ 0 h 56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871" h="564266">
                <a:moveTo>
                  <a:pt x="0" y="0"/>
                </a:moveTo>
                <a:lnTo>
                  <a:pt x="7577871" y="0"/>
                </a:lnTo>
                <a:lnTo>
                  <a:pt x="7577871" y="564266"/>
                </a:lnTo>
                <a:lnTo>
                  <a:pt x="0" y="5642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18" tIns="59718" rIns="59718" bIns="59718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/>
              <a:t>Not all documents are </a:t>
            </a:r>
            <a:r>
              <a:rPr lang="en-US" sz="1900" b="1" i="1" kern="1200"/>
              <a:t>legally valid </a:t>
            </a:r>
            <a:r>
              <a:rPr lang="en-US" sz="1900" kern="1200"/>
              <a:t>in every state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E9E882-BAE4-597C-C1B7-B27E22A621B5}"/>
              </a:ext>
            </a:extLst>
          </p:cNvPr>
          <p:cNvSpPr/>
          <p:nvPr/>
        </p:nvSpPr>
        <p:spPr>
          <a:xfrm>
            <a:off x="457200" y="3318801"/>
            <a:ext cx="8229600" cy="5642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 descr="Scales of Justice">
            <a:extLst>
              <a:ext uri="{FF2B5EF4-FFF2-40B4-BE49-F238E27FC236}">
                <a16:creationId xmlns:a16="http://schemas.microsoft.com/office/drawing/2014/main" id="{3EF0E08A-9751-D8CC-8385-C8DE812DFBC3}"/>
              </a:ext>
            </a:extLst>
          </p:cNvPr>
          <p:cNvSpPr/>
          <p:nvPr/>
        </p:nvSpPr>
        <p:spPr>
          <a:xfrm>
            <a:off x="627890" y="3445761"/>
            <a:ext cx="310346" cy="310346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833C1C-0D4D-3E58-D648-6EBF7BA43EEA}"/>
              </a:ext>
            </a:extLst>
          </p:cNvPr>
          <p:cNvSpPr/>
          <p:nvPr/>
        </p:nvSpPr>
        <p:spPr>
          <a:xfrm>
            <a:off x="1108928" y="3318801"/>
            <a:ext cx="7577871" cy="564266"/>
          </a:xfrm>
          <a:custGeom>
            <a:avLst/>
            <a:gdLst>
              <a:gd name="connsiteX0" fmla="*/ 0 w 7577871"/>
              <a:gd name="connsiteY0" fmla="*/ 0 h 564266"/>
              <a:gd name="connsiteX1" fmla="*/ 7577871 w 7577871"/>
              <a:gd name="connsiteY1" fmla="*/ 0 h 564266"/>
              <a:gd name="connsiteX2" fmla="*/ 7577871 w 7577871"/>
              <a:gd name="connsiteY2" fmla="*/ 564266 h 564266"/>
              <a:gd name="connsiteX3" fmla="*/ 0 w 7577871"/>
              <a:gd name="connsiteY3" fmla="*/ 564266 h 564266"/>
              <a:gd name="connsiteX4" fmla="*/ 0 w 7577871"/>
              <a:gd name="connsiteY4" fmla="*/ 0 h 56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871" h="564266">
                <a:moveTo>
                  <a:pt x="0" y="0"/>
                </a:moveTo>
                <a:lnTo>
                  <a:pt x="7577871" y="0"/>
                </a:lnTo>
                <a:lnTo>
                  <a:pt x="7577871" y="564266"/>
                </a:lnTo>
                <a:lnTo>
                  <a:pt x="0" y="5642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18" tIns="59718" rIns="59718" bIns="59718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/>
              <a:t>A witness and a notary </a:t>
            </a:r>
            <a:r>
              <a:rPr lang="en-US" sz="1900" i="1" kern="1200"/>
              <a:t>may</a:t>
            </a:r>
            <a:r>
              <a:rPr lang="en-US" sz="1900" kern="1200"/>
              <a:t> be required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8FB150-57A3-094D-D10E-9070E1FB19C3}"/>
              </a:ext>
            </a:extLst>
          </p:cNvPr>
          <p:cNvSpPr/>
          <p:nvPr/>
        </p:nvSpPr>
        <p:spPr>
          <a:xfrm>
            <a:off x="457200" y="4024134"/>
            <a:ext cx="8229600" cy="5642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 descr="Warning">
            <a:extLst>
              <a:ext uri="{FF2B5EF4-FFF2-40B4-BE49-F238E27FC236}">
                <a16:creationId xmlns:a16="http://schemas.microsoft.com/office/drawing/2014/main" id="{4145B604-EFE5-08BB-7BDF-5DE724EDB71D}"/>
              </a:ext>
            </a:extLst>
          </p:cNvPr>
          <p:cNvSpPr/>
          <p:nvPr/>
        </p:nvSpPr>
        <p:spPr>
          <a:xfrm>
            <a:off x="627890" y="4151094"/>
            <a:ext cx="310346" cy="310346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BFC3F2-2D49-53B1-F4B9-068B0BDFEA5D}"/>
              </a:ext>
            </a:extLst>
          </p:cNvPr>
          <p:cNvSpPr/>
          <p:nvPr/>
        </p:nvSpPr>
        <p:spPr>
          <a:xfrm>
            <a:off x="1108928" y="4024134"/>
            <a:ext cx="7577871" cy="564266"/>
          </a:xfrm>
          <a:custGeom>
            <a:avLst/>
            <a:gdLst>
              <a:gd name="connsiteX0" fmla="*/ 0 w 7577871"/>
              <a:gd name="connsiteY0" fmla="*/ 0 h 564266"/>
              <a:gd name="connsiteX1" fmla="*/ 7577871 w 7577871"/>
              <a:gd name="connsiteY1" fmla="*/ 0 h 564266"/>
              <a:gd name="connsiteX2" fmla="*/ 7577871 w 7577871"/>
              <a:gd name="connsiteY2" fmla="*/ 564266 h 564266"/>
              <a:gd name="connsiteX3" fmla="*/ 0 w 7577871"/>
              <a:gd name="connsiteY3" fmla="*/ 564266 h 564266"/>
              <a:gd name="connsiteX4" fmla="*/ 0 w 7577871"/>
              <a:gd name="connsiteY4" fmla="*/ 0 h 56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871" h="564266">
                <a:moveTo>
                  <a:pt x="0" y="0"/>
                </a:moveTo>
                <a:lnTo>
                  <a:pt x="7577871" y="0"/>
                </a:lnTo>
                <a:lnTo>
                  <a:pt x="7577871" y="564266"/>
                </a:lnTo>
                <a:lnTo>
                  <a:pt x="0" y="5642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18" tIns="59718" rIns="59718" bIns="59718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/>
              <a:t>Does not expire and can be updated as needed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F2C7FF-6D51-B951-74A5-475E4371BFC1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B4B4B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349089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02259-487E-411F-7CF5-2E6DC24B5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3478306" cy="339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Talk to your loved ones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“Since today is National Healthcare Decisions Day, I want to take this opportunity to talk with you about my decisions for health care if I am ever in a situation that I can not speak for myself like [and name someone].”</a:t>
            </a:r>
          </a:p>
        </p:txBody>
      </p:sp>
      <p:pic>
        <p:nvPicPr>
          <p:cNvPr id="4" name="Content Placeholder 4" descr="Friends with soccer ball">
            <a:extLst>
              <a:ext uri="{FF2B5EF4-FFF2-40B4-BE49-F238E27FC236}">
                <a16:creationId xmlns:a16="http://schemas.microsoft.com/office/drawing/2014/main" id="{D43EB3F1-D5CC-B493-CD64-23302E468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200149"/>
            <a:ext cx="4038600" cy="339090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9811E-1D72-6D1E-89FC-40BB2306E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</p:spPr>
        <p:txBody>
          <a:bodyPr anchor="ctr">
            <a:normAutofit/>
          </a:bodyPr>
          <a:lstStyle/>
          <a:p>
            <a:r>
              <a:rPr lang="en-US" dirty="0"/>
              <a:t>What You Can 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AA287-33B4-0841-721C-A95F0BEBB8BD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B4B4B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244472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85E1B-FF0B-7404-46E4-7C0CDB591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A463-732F-F318-FA93-E5CEBC2B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</p:spPr>
        <p:txBody>
          <a:bodyPr anchor="ctr">
            <a:normAutofit/>
          </a:bodyPr>
          <a:lstStyle/>
          <a:p>
            <a:r>
              <a:rPr lang="en-US" dirty="0"/>
              <a:t>What You Can Do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A620F0-2D20-7653-68A9-34F06AF9BF3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4299907"/>
              </p:ext>
            </p:extLst>
          </p:nvPr>
        </p:nvGraphicFramePr>
        <p:xfrm>
          <a:off x="457200" y="1109016"/>
          <a:ext cx="8229600" cy="335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FD3606-0DD0-80A7-44A9-10793A26DEFE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B4B4B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379169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checklist and pencil">
            <a:extLst>
              <a:ext uri="{FF2B5EF4-FFF2-40B4-BE49-F238E27FC236}">
                <a16:creationId xmlns:a16="http://schemas.microsoft.com/office/drawing/2014/main" id="{AD8EAB99-9772-B970-DAD3-21CAEBB5F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00150"/>
            <a:ext cx="4038600" cy="320992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180C-D2EA-14A0-CD00-BF0A8C67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49"/>
            <a:ext cx="4038600" cy="3390902"/>
          </a:xfrm>
        </p:spPr>
        <p:txBody>
          <a:bodyPr>
            <a:normAutofit/>
          </a:bodyPr>
          <a:lstStyle/>
          <a:p>
            <a:r>
              <a:rPr lang="en-US" dirty="0"/>
              <a:t>POLST form</a:t>
            </a:r>
          </a:p>
          <a:p>
            <a:r>
              <a:rPr lang="en-US" dirty="0"/>
              <a:t>Living Will</a:t>
            </a:r>
          </a:p>
          <a:p>
            <a:r>
              <a:rPr lang="en-US" dirty="0"/>
              <a:t>PA Advance Directive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BFBCA-8D1E-1450-2369-44F2303A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</p:spPr>
        <p:txBody>
          <a:bodyPr anchor="ctr">
            <a:normAutofit/>
          </a:bodyPr>
          <a:lstStyle/>
          <a:p>
            <a:r>
              <a:rPr lang="en-US" dirty="0"/>
              <a:t>Form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B64E6-E2A0-236C-9753-710F73168067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B4B4B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49231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24E83-1379-A63B-2F0C-63EF3DA2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That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C5D95-0880-6DEB-1322-423E7BD158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NHDD.org</a:t>
            </a:r>
          </a:p>
          <a:p>
            <a:pPr lvl="1"/>
            <a:r>
              <a:rPr lang="en-US" dirty="0"/>
              <a:t>Advance care planning information</a:t>
            </a:r>
          </a:p>
          <a:p>
            <a:pPr lvl="1"/>
            <a:r>
              <a:rPr lang="en-US" dirty="0"/>
              <a:t>Advance directive documents</a:t>
            </a:r>
          </a:p>
          <a:p>
            <a:r>
              <a:rPr lang="en-US" b="1" dirty="0"/>
              <a:t>Advance Care Planning at UPMC</a:t>
            </a:r>
          </a:p>
          <a:p>
            <a:r>
              <a:rPr lang="en-US" b="1" dirty="0"/>
              <a:t>UPMC.com/patients-visitors/patient-info/advance-directives/</a:t>
            </a:r>
          </a:p>
          <a:p>
            <a:pPr lvl="1"/>
            <a:r>
              <a:rPr lang="en-US" dirty="0"/>
              <a:t>Contact Us: For more information, or to talk with someone about advance care planning, contact the </a:t>
            </a:r>
            <a:r>
              <a:rPr lang="en-US" b="1" dirty="0">
                <a:solidFill>
                  <a:schemeClr val="accent3"/>
                </a:solidFill>
              </a:rPr>
              <a:t>UPMC Palliative and Supportive Institute </a:t>
            </a:r>
            <a:r>
              <a:rPr lang="en-US" dirty="0"/>
              <a:t>at </a:t>
            </a:r>
            <a:r>
              <a:rPr lang="en-US" b="1" dirty="0">
                <a:solidFill>
                  <a:schemeClr val="accent3"/>
                </a:solidFill>
              </a:rPr>
              <a:t>PSIcare@upmc.edu </a:t>
            </a:r>
            <a:r>
              <a:rPr lang="en-US" dirty="0"/>
              <a:t>or </a:t>
            </a:r>
            <a:r>
              <a:rPr lang="en-US" b="1" dirty="0"/>
              <a:t>1-855-565-7146</a:t>
            </a:r>
            <a:r>
              <a:rPr lang="en-US" dirty="0"/>
              <a:t> (toll free). </a:t>
            </a:r>
            <a:r>
              <a:rPr lang="en-US" dirty="0">
                <a:solidFill>
                  <a:schemeClr val="tx1"/>
                </a:solidFill>
              </a:rPr>
              <a:t>Our chaplains are also available at 717-782-5220.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1FEB7-0DC8-D10A-402A-B431D470B8FD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B4B4B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4079933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0EF3-445A-D9A7-2FD4-A970953E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0150"/>
            <a:ext cx="8229600" cy="2729013"/>
          </a:xfrm>
        </p:spPr>
        <p:txBody>
          <a:bodyPr/>
          <a:lstStyle/>
          <a:p>
            <a:r>
              <a:rPr lang="en-US" sz="4000" dirty="0"/>
              <a:t>“The future depends on what we do in the present.” </a:t>
            </a:r>
            <a:br>
              <a:rPr lang="en-US" dirty="0"/>
            </a:br>
            <a:br>
              <a:rPr lang="en-US" dirty="0"/>
            </a:br>
            <a:r>
              <a:rPr lang="en-US" sz="2800" i="1" dirty="0"/>
              <a:t>–Mahatma Gandhi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F9E765-4F7D-4548-DFC9-95E3135F86C2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5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91151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5554-77BC-42B0-B6E1-B57BDE87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3969"/>
            <a:ext cx="8229600" cy="852407"/>
          </a:xfrm>
        </p:spPr>
        <p:txBody>
          <a:bodyPr/>
          <a:lstStyle/>
          <a:p>
            <a:r>
              <a:rPr lang="en-US" dirty="0">
                <a:solidFill>
                  <a:srgbClr val="CEDB28"/>
                </a:solidFill>
              </a:rPr>
              <a:t>Wednesday, April 16 — National Healthcare Decisions Day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A5F5E8B-1E85-DE31-ECC4-A8F2EFF6833C}"/>
              </a:ext>
            </a:extLst>
          </p:cNvPr>
          <p:cNvSpPr txBox="1">
            <a:spLocks/>
          </p:cNvSpPr>
          <p:nvPr/>
        </p:nvSpPr>
        <p:spPr>
          <a:xfrm>
            <a:off x="457200" y="1983810"/>
            <a:ext cx="8229600" cy="117588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EDB28"/>
              </a:buClr>
            </a:pPr>
            <a:r>
              <a:rPr lang="en-US" sz="1800" dirty="0">
                <a:solidFill>
                  <a:schemeClr val="accent5"/>
                </a:solidFill>
              </a:rPr>
              <a:t>Collaborative effort of national, state, and community organizations</a:t>
            </a:r>
          </a:p>
          <a:p>
            <a:pPr>
              <a:buClr>
                <a:srgbClr val="CEDB28"/>
              </a:buClr>
            </a:pPr>
            <a:r>
              <a:rPr lang="en-US" sz="1800" dirty="0">
                <a:solidFill>
                  <a:schemeClr val="accent5"/>
                </a:solidFill>
              </a:rPr>
              <a:t>Opportunity to communicate and document future health care decisions</a:t>
            </a:r>
          </a:p>
          <a:p>
            <a:pPr>
              <a:buClr>
                <a:srgbClr val="CEDB28"/>
              </a:buClr>
            </a:pPr>
            <a:r>
              <a:rPr lang="en-US" sz="1800" dirty="0">
                <a:solidFill>
                  <a:schemeClr val="accent5"/>
                </a:solidFill>
              </a:rPr>
              <a:t>Participating national organizations include:  </a:t>
            </a:r>
            <a:br>
              <a:rPr lang="en-US" sz="1800" dirty="0">
                <a:solidFill>
                  <a:schemeClr val="accent5"/>
                </a:solidFill>
              </a:rPr>
            </a:br>
            <a:r>
              <a:rPr lang="en-US" sz="1800" dirty="0">
                <a:solidFill>
                  <a:schemeClr val="accent5"/>
                </a:solidFill>
              </a:rPr>
              <a:t>ABA, AMA, ANA, APC, NASW, NHPCO, and 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3073E-BEB0-A02A-9AD7-18FF0FA23F87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5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2810714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BDECE2-A3A3-5272-3E8F-5B91801F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8882"/>
            <a:ext cx="8229600" cy="852407"/>
          </a:xfrm>
        </p:spPr>
        <p:txBody>
          <a:bodyPr/>
          <a:lstStyle/>
          <a:p>
            <a:r>
              <a:rPr lang="en-US" dirty="0">
                <a:solidFill>
                  <a:srgbClr val="CEDB28"/>
                </a:solidFill>
              </a:rPr>
              <a:t>Please take the time to complete your advance directive.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E6D306F-E424-9F59-D42F-076626180BE9}"/>
              </a:ext>
            </a:extLst>
          </p:cNvPr>
          <p:cNvSpPr txBox="1">
            <a:spLocks/>
          </p:cNvSpPr>
          <p:nvPr/>
        </p:nvSpPr>
        <p:spPr>
          <a:xfrm>
            <a:off x="457200" y="2805952"/>
            <a:ext cx="8229600" cy="35373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EDB28"/>
              </a:buClr>
              <a:buNone/>
            </a:pPr>
            <a:r>
              <a:rPr lang="en-US" sz="1800" dirty="0">
                <a:solidFill>
                  <a:schemeClr val="accent5"/>
                </a:solidFill>
              </a:rPr>
              <a:t>Thank you for sharing your lunch time with 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9E8DC-AE26-9C5E-6D64-65E609A8A654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5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94646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9F942-8890-6206-F417-2583D3186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7D18E7C-60B5-44E9-E387-27F5200AF951}"/>
              </a:ext>
            </a:extLst>
          </p:cNvPr>
          <p:cNvSpPr txBox="1">
            <a:spLocks/>
          </p:cNvSpPr>
          <p:nvPr/>
        </p:nvSpPr>
        <p:spPr>
          <a:xfrm>
            <a:off x="654423" y="1109784"/>
            <a:ext cx="3693459" cy="292393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33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EDB28"/>
              </a:buClr>
              <a:buNone/>
            </a:pPr>
            <a:r>
              <a:rPr lang="en-US" sz="2400" i="1" dirty="0">
                <a:solidFill>
                  <a:schemeClr val="accent5"/>
                </a:solidFill>
              </a:rPr>
              <a:t>Do you know what health care treatments you </a:t>
            </a:r>
            <a:r>
              <a:rPr lang="en-US" sz="2400" b="1" i="1" dirty="0">
                <a:solidFill>
                  <a:srgbClr val="CEDB28"/>
                </a:solidFill>
              </a:rPr>
              <a:t>would</a:t>
            </a:r>
            <a:r>
              <a:rPr lang="en-US" sz="2400" i="1" dirty="0">
                <a:solidFill>
                  <a:schemeClr val="accent5"/>
                </a:solidFill>
              </a:rPr>
              <a:t> and </a:t>
            </a:r>
            <a:r>
              <a:rPr lang="en-US" sz="2400" b="1" i="1" dirty="0">
                <a:solidFill>
                  <a:srgbClr val="CEDB28"/>
                </a:solidFill>
              </a:rPr>
              <a:t>would not </a:t>
            </a:r>
            <a:r>
              <a:rPr lang="en-US" sz="2400" i="1" dirty="0">
                <a:solidFill>
                  <a:schemeClr val="accent5"/>
                </a:solidFill>
              </a:rPr>
              <a:t>want if you could not speak for yourself?</a:t>
            </a:r>
            <a:br>
              <a:rPr lang="en-US" sz="2400" i="1" dirty="0">
                <a:solidFill>
                  <a:schemeClr val="accent5"/>
                </a:solidFill>
              </a:rPr>
            </a:br>
            <a:br>
              <a:rPr lang="en-US" sz="2400" i="1" dirty="0">
                <a:solidFill>
                  <a:schemeClr val="accent5"/>
                </a:solidFill>
              </a:rPr>
            </a:br>
            <a:r>
              <a:rPr lang="en-US" sz="2400" i="1" dirty="0">
                <a:solidFill>
                  <a:schemeClr val="accent5"/>
                </a:solidFill>
              </a:rPr>
              <a:t>Do other people know what your wishes are?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0D1CE-366E-AE66-DCF0-19159510CAC0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5"/>
                </a:solidFill>
              </a:rPr>
              <a:t>April 16, 2025 | National Healthcare Decisions Day</a:t>
            </a:r>
          </a:p>
        </p:txBody>
      </p:sp>
      <p:sp>
        <p:nvSpPr>
          <p:cNvPr id="8" name="Oval 7" descr="Puzzles in brain">
            <a:extLst>
              <a:ext uri="{FF2B5EF4-FFF2-40B4-BE49-F238E27FC236}">
                <a16:creationId xmlns:a16="http://schemas.microsoft.com/office/drawing/2014/main" id="{B795FAD5-C65F-1D55-3265-976A1E02CDFD}"/>
              </a:ext>
            </a:extLst>
          </p:cNvPr>
          <p:cNvSpPr/>
          <p:nvPr/>
        </p:nvSpPr>
        <p:spPr>
          <a:xfrm>
            <a:off x="5029202" y="900392"/>
            <a:ext cx="3342715" cy="334271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1AA5-A5EE-7A4B-AE8B-F20EE8BC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</p:spPr>
        <p:txBody>
          <a:bodyPr anchor="ctr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Today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797DC5C-59B9-537F-0903-9EB97072AFA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8387063"/>
              </p:ext>
            </p:extLst>
          </p:nvPr>
        </p:nvGraphicFramePr>
        <p:xfrm>
          <a:off x="457200" y="887681"/>
          <a:ext cx="8229600" cy="336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8FB4D9-5D00-E8EA-CB20-8D151779BADB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B4B4B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389010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66BD2-57FB-7E3F-E85F-45947FB1C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7164-6608-6600-F9A2-93B1AF2A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 Care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31C82-D93A-1210-EE88-03248084C0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Involves:</a:t>
            </a:r>
          </a:p>
          <a:p>
            <a:r>
              <a:rPr lang="en-US" dirty="0"/>
              <a:t>Learning about treatment options </a:t>
            </a:r>
          </a:p>
          <a:p>
            <a:r>
              <a:rPr lang="en-US" dirty="0"/>
              <a:t>Thinking about your values </a:t>
            </a:r>
          </a:p>
          <a:p>
            <a:r>
              <a:rPr lang="en-US" dirty="0"/>
              <a:t>Talking about your decisions </a:t>
            </a:r>
          </a:p>
          <a:p>
            <a:r>
              <a:rPr lang="en-US" dirty="0"/>
              <a:t>Documenting your wishes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744EA-9D7C-8002-ABE0-27705CE256FC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B4B4B"/>
                </a:solidFill>
              </a:rPr>
              <a:t>April 16, 2025 | National Healthcare Decisions Day</a:t>
            </a:r>
          </a:p>
        </p:txBody>
      </p:sp>
      <p:pic>
        <p:nvPicPr>
          <p:cNvPr id="6" name="Picture 5" descr="A person and person looking at papers&#10;&#10;AI-generated content may be incorrect.">
            <a:extLst>
              <a:ext uri="{FF2B5EF4-FFF2-40B4-BE49-F238E27FC236}">
                <a16:creationId xmlns:a16="http://schemas.microsoft.com/office/drawing/2014/main" id="{6812DA4F-CB62-029F-BD0E-4C15193FF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858872" y="1200149"/>
            <a:ext cx="3866028" cy="3350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94FC0-A3A6-52AC-BF7C-C46B49595244}"/>
              </a:ext>
            </a:extLst>
          </p:cNvPr>
          <p:cNvSpPr txBox="1"/>
          <p:nvPr/>
        </p:nvSpPr>
        <p:spPr>
          <a:xfrm>
            <a:off x="714375" y="5241750"/>
            <a:ext cx="44313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healthyagingpoll.org/reports-more/report/older-adults-experiences-advance-care-plann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3526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6B50A-5928-1933-71D2-23E8394A8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8C95-651D-699A-5F8C-C8697B03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Plan Ahead?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A5C6-A91E-F582-C92D-2DE643767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00151"/>
            <a:ext cx="4114800" cy="3390900"/>
          </a:xfrm>
        </p:spPr>
        <p:txBody>
          <a:bodyPr/>
          <a:lstStyle/>
          <a:p>
            <a:r>
              <a:rPr lang="en-US" dirty="0"/>
              <a:t>Unable to speak for yourself</a:t>
            </a:r>
          </a:p>
          <a:p>
            <a:r>
              <a:rPr lang="en-US" dirty="0"/>
              <a:t>Sudden illness or accidents </a:t>
            </a:r>
          </a:p>
          <a:p>
            <a:r>
              <a:rPr lang="en-US" dirty="0"/>
              <a:t>To leave a guide for others</a:t>
            </a:r>
          </a:p>
          <a:p>
            <a:r>
              <a:rPr lang="en-US" dirty="0"/>
              <a:t>Peace of mind for loved 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F0856-541B-3227-1E44-571293AB5DC5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B4B4B"/>
                </a:solidFill>
              </a:rPr>
              <a:t>April 16, 2025 | National Healthcare Decisions Day</a:t>
            </a:r>
          </a:p>
        </p:txBody>
      </p:sp>
      <p:pic>
        <p:nvPicPr>
          <p:cNvPr id="5" name="Content Placeholder 4" descr="Two women hugging">
            <a:extLst>
              <a:ext uri="{FF2B5EF4-FFF2-40B4-BE49-F238E27FC236}">
                <a16:creationId xmlns:a16="http://schemas.microsoft.com/office/drawing/2014/main" id="{AA8575A9-DEFA-D05D-7BD4-0DC3577595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57200" y="1200152"/>
            <a:ext cx="3551873" cy="3390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74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9186-CB78-F086-BF11-32835357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07"/>
          </a:xfrm>
        </p:spPr>
        <p:txBody>
          <a:bodyPr anchor="ctr">
            <a:normAutofit/>
          </a:bodyPr>
          <a:lstStyle/>
          <a:p>
            <a:r>
              <a:rPr lang="en-US" dirty="0"/>
              <a:t>Getting Started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A24230-AE19-BABF-D88C-08895740811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8659537"/>
              </p:ext>
            </p:extLst>
          </p:nvPr>
        </p:nvGraphicFramePr>
        <p:xfrm>
          <a:off x="457200" y="1109016"/>
          <a:ext cx="8229600" cy="292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6CB221-46AE-4338-1806-6BD8915E50B6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B4B4B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175400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3F2021-018B-D967-E6B9-E8EE577D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477675"/>
            <a:ext cx="4114800" cy="2188150"/>
          </a:xfrm>
        </p:spPr>
        <p:txBody>
          <a:bodyPr/>
          <a:lstStyle/>
          <a:p>
            <a:r>
              <a:rPr lang="en-US" dirty="0"/>
              <a:t>What do you want and not want at the end of life? </a:t>
            </a:r>
          </a:p>
          <a:p>
            <a:r>
              <a:rPr lang="en-US" dirty="0"/>
              <a:t>Who should speak for you?</a:t>
            </a:r>
          </a:p>
          <a:p>
            <a:r>
              <a:rPr lang="en-US" dirty="0"/>
              <a:t>What are your concerns?</a:t>
            </a:r>
          </a:p>
          <a:p>
            <a:r>
              <a:rPr lang="en-US" dirty="0"/>
              <a:t>What gives your life the most meaning?</a:t>
            </a:r>
          </a:p>
          <a:p>
            <a:r>
              <a:rPr lang="en-US" dirty="0"/>
              <a:t>What one thing do you want to be sure your doctors, family, and friends know about your wishes?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A8546B-C950-9700-77B1-3CBB8A34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839" y="1909361"/>
            <a:ext cx="2165878" cy="1324776"/>
          </a:xfrm>
        </p:spPr>
        <p:txBody>
          <a:bodyPr/>
          <a:lstStyle/>
          <a:p>
            <a:r>
              <a:rPr lang="en-US" dirty="0"/>
              <a:t>Questions to Discuss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D451F4-F473-0040-E221-E745A439796A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5"/>
                </a:solidFill>
              </a:rPr>
              <a:t>April 16, 2025 | National Healthcare Decisions Day</a:t>
            </a:r>
          </a:p>
        </p:txBody>
      </p:sp>
    </p:spTree>
    <p:extLst>
      <p:ext uri="{BB962C8B-B14F-4D97-AF65-F5344CB8AC3E}">
        <p14:creationId xmlns:p14="http://schemas.microsoft.com/office/powerpoint/2010/main" val="427661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F607D-87F9-A506-EEAA-F09010855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466D-D7E2-7C0C-CE03-57212F17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About Your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4DA1D-BC67-B29C-4149-8105CCC0A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200151"/>
            <a:ext cx="4258235" cy="1543049"/>
          </a:xfrm>
        </p:spPr>
        <p:txBody>
          <a:bodyPr/>
          <a:lstStyle/>
          <a:p>
            <a:r>
              <a:rPr lang="en-US" dirty="0"/>
              <a:t>Valuable opportunity to reflect on what’s important with loved ones</a:t>
            </a:r>
          </a:p>
          <a:p>
            <a:r>
              <a:rPr lang="en-US" dirty="0"/>
              <a:t>Discussion needs to happen </a:t>
            </a:r>
            <a:r>
              <a:rPr lang="en-US" i="1" dirty="0"/>
              <a:t>before</a:t>
            </a:r>
            <a:r>
              <a:rPr lang="en-US" dirty="0"/>
              <a:t> a crisis</a:t>
            </a:r>
          </a:p>
          <a:p>
            <a:r>
              <a:rPr lang="en-US" dirty="0"/>
              <a:t>Can provide comfort to your loved ones</a:t>
            </a:r>
          </a:p>
          <a:p>
            <a:r>
              <a:rPr lang="en-US" dirty="0"/>
              <a:t>Is up to YOU to initiate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8B02F-50C0-9B4B-BFE2-8B0D4F00F4C5}"/>
              </a:ext>
            </a:extLst>
          </p:cNvPr>
          <p:cNvSpPr txBox="1"/>
          <p:nvPr/>
        </p:nvSpPr>
        <p:spPr>
          <a:xfrm>
            <a:off x="367553" y="47468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B4B4B"/>
                </a:solidFill>
              </a:rPr>
              <a:t>April 16, 2025 | National Healthcare Decisions Day</a:t>
            </a:r>
          </a:p>
        </p:txBody>
      </p:sp>
      <p:pic>
        <p:nvPicPr>
          <p:cNvPr id="14" name="Picture 13" descr="Laughing couple with dog sitting on sofa">
            <a:extLst>
              <a:ext uri="{FF2B5EF4-FFF2-40B4-BE49-F238E27FC236}">
                <a16:creationId xmlns:a16="http://schemas.microsoft.com/office/drawing/2014/main" id="{A16ADB8D-AEB7-13D1-DB0A-5807B0DFD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7835" y="1200151"/>
            <a:ext cx="3857065" cy="25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0028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UPMC">
      <a:dk1>
        <a:srgbClr val="771B61"/>
      </a:dk1>
      <a:lt1>
        <a:srgbClr val="4D104A"/>
      </a:lt1>
      <a:dk2>
        <a:srgbClr val="904199"/>
      </a:dk2>
      <a:lt2>
        <a:srgbClr val="C7B4E2"/>
      </a:lt2>
      <a:accent1>
        <a:srgbClr val="0092B4"/>
      </a:accent1>
      <a:accent2>
        <a:srgbClr val="F47721"/>
      </a:accent2>
      <a:accent3>
        <a:srgbClr val="959836"/>
      </a:accent3>
      <a:accent4>
        <a:srgbClr val="BB2253"/>
      </a:accent4>
      <a:accent5>
        <a:srgbClr val="FFFFFF"/>
      </a:accent5>
      <a:accent6>
        <a:srgbClr val="3C1053"/>
      </a:accent6>
      <a:hlink>
        <a:srgbClr val="0081C6"/>
      </a:hlink>
      <a:folHlink>
        <a:srgbClr val="666D70"/>
      </a:folHlink>
    </a:clrScheme>
    <a:fontScheme name="UPMC-Montserrat">
      <a:majorFont>
        <a:latin typeface="Montserra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BD82087-465D-4B4D-A961-B97E44BBB48C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67B85E3DF463438DE0A2FB9A360CB6" ma:contentTypeVersion="9" ma:contentTypeDescription="Create a new document." ma:contentTypeScope="" ma:versionID="898bd23c16066e8613f416178cb906b6">
  <xsd:schema xmlns:xsd="http://www.w3.org/2001/XMLSchema" xmlns:xs="http://www.w3.org/2001/XMLSchema" xmlns:p="http://schemas.microsoft.com/office/2006/metadata/properties" xmlns:ns3="b8f378b8-62fc-410f-a1dc-0193f658d01c" targetNamespace="http://schemas.microsoft.com/office/2006/metadata/properties" ma:root="true" ma:fieldsID="340a57a09d6c80c22f253b58ddfd0db1" ns3:_="">
    <xsd:import namespace="b8f378b8-62fc-410f-a1dc-0193f658d0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378b8-62fc-410f-a1dc-0193f658d0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5561FE-A896-471D-BCCA-C13E1DFEB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f378b8-62fc-410f-a1dc-0193f658d0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92EF2C-33DB-4854-A744-C6B8856162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AD99EE-7505-4943-A7B5-2E5830D4D23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8f378b8-62fc-410f-a1dc-0193f658d0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31110</TotalTime>
  <Words>1060</Words>
  <Application>Microsoft Office PowerPoint</Application>
  <PresentationFormat>On-screen Show (16:9)</PresentationFormat>
  <Paragraphs>171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Montserrat SemiBold</vt:lpstr>
      <vt:lpstr>Arial</vt:lpstr>
      <vt:lpstr>Calibri</vt:lpstr>
      <vt:lpstr>Wingdings</vt:lpstr>
      <vt:lpstr>Montserrat</vt:lpstr>
      <vt:lpstr>1_Custom Design</vt:lpstr>
      <vt:lpstr>Advance Care Planning:  Your Decisions Matter</vt:lpstr>
      <vt:lpstr>Wednesday, April 16 — National Healthcare Decisions Day</vt:lpstr>
      <vt:lpstr>PowerPoint Presentation</vt:lpstr>
      <vt:lpstr>Today</vt:lpstr>
      <vt:lpstr>Advance Care Planning</vt:lpstr>
      <vt:lpstr>Why Plan Ahead?</vt:lpstr>
      <vt:lpstr>Getting Started</vt:lpstr>
      <vt:lpstr>Questions to Discuss</vt:lpstr>
      <vt:lpstr>Talking About Your Decisions</vt:lpstr>
      <vt:lpstr>Documenting Your Decisions</vt:lpstr>
      <vt:lpstr>Health Care Power of Attorney</vt:lpstr>
      <vt:lpstr>Your Health Care Agent</vt:lpstr>
      <vt:lpstr>Living Will</vt:lpstr>
      <vt:lpstr>Important to Know</vt:lpstr>
      <vt:lpstr>What You Can Do</vt:lpstr>
      <vt:lpstr>What You Can Do</vt:lpstr>
      <vt:lpstr>Form Review</vt:lpstr>
      <vt:lpstr>Resources That Can Help</vt:lpstr>
      <vt:lpstr>“The future depends on what we do in the present.”   –Mahatma Gandhi</vt:lpstr>
      <vt:lpstr>Please take the time to complete your advance directive.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Benefits Report</dc:title>
  <dc:creator>Mates, Maria E</dc:creator>
  <cp:lastModifiedBy>Dorn, Carolyn</cp:lastModifiedBy>
  <cp:revision>261</cp:revision>
  <dcterms:created xsi:type="dcterms:W3CDTF">2020-05-12T17:38:09Z</dcterms:created>
  <dcterms:modified xsi:type="dcterms:W3CDTF">2025-02-19T20:32:06Z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4b1be8-281e-475d-98b0-21c3457e5a46_Enabled">
    <vt:lpwstr>true</vt:lpwstr>
  </property>
  <property fmtid="{D5CDD505-2E9C-101B-9397-08002B2CF9AE}" pid="3" name="MSIP_Label_5e4b1be8-281e-475d-98b0-21c3457e5a46_SetDate">
    <vt:lpwstr>2022-11-25T13:05:59Z</vt:lpwstr>
  </property>
  <property fmtid="{D5CDD505-2E9C-101B-9397-08002B2CF9AE}" pid="4" name="MSIP_Label_5e4b1be8-281e-475d-98b0-21c3457e5a46_Method">
    <vt:lpwstr>Standard</vt:lpwstr>
  </property>
  <property fmtid="{D5CDD505-2E9C-101B-9397-08002B2CF9AE}" pid="5" name="MSIP_Label_5e4b1be8-281e-475d-98b0-21c3457e5a46_Name">
    <vt:lpwstr>Public</vt:lpwstr>
  </property>
  <property fmtid="{D5CDD505-2E9C-101B-9397-08002B2CF9AE}" pid="6" name="MSIP_Label_5e4b1be8-281e-475d-98b0-21c3457e5a46_SiteId">
    <vt:lpwstr>8b3dd73e-4e72-4679-b191-56da1588712b</vt:lpwstr>
  </property>
  <property fmtid="{D5CDD505-2E9C-101B-9397-08002B2CF9AE}" pid="7" name="MSIP_Label_5e4b1be8-281e-475d-98b0-21c3457e5a46_ActionId">
    <vt:lpwstr>5df028bb-35c4-4fcf-b6f0-1cac97ca0449</vt:lpwstr>
  </property>
  <property fmtid="{D5CDD505-2E9C-101B-9397-08002B2CF9AE}" pid="8" name="MSIP_Label_5e4b1be8-281e-475d-98b0-21c3457e5a46_ContentBits">
    <vt:lpwstr>0</vt:lpwstr>
  </property>
</Properties>
</file>