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1.0 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1.0 </a:t>
            </a:r>
            <a:r>
              <a:rPr lang="en-US" sz="1200" dirty="0">
                <a:solidFill>
                  <a:schemeClr val="tx1"/>
                </a:solidFill>
              </a:rPr>
              <a:t>AAPA Category 1 CME credits. PAs should only claim credit commensurate with the extent of their participation.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4203</TotalTime>
  <Words>353</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2025-03-20T17:58:38Z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2023-01-05T15:36:56Z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f938430e-b7b0-4545-b573-9dca36409b17</vt:lpwstr>
  </property>
  <property fmtid="{D5CDD505-2E9C-101B-9397-08002B2CF9AE}" pid="8" name="MSIP_Label_5e4b1be8-281e-475d-98b0-21c3457e5a46_ContentBits">
    <vt:lpwstr>0</vt:lpwstr>
  </property>
</Properties>
</file>