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Physician </a:t>
            </a:r>
          </a:p>
          <a:p>
            <a:pPr algn="l">
              <a:spcBef>
                <a:spcPts val="0"/>
              </a:spcBef>
            </a:pPr>
            <a:r>
              <a:rPr lang="en-US" sz="1400" dirty="0">
                <a:solidFill>
                  <a:schemeClr val="tx1"/>
                </a:solidFill>
              </a:rPr>
              <a:t> The University of Pittsburgh School designates this live activity for a maximum of X.X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a:t>
            </a:r>
          </a:p>
          <a:p>
            <a:pPr algn="l">
              <a:spcBef>
                <a:spcPts val="0"/>
              </a:spcBef>
            </a:pPr>
            <a:r>
              <a:rPr lang="en-US" sz="1400" dirty="0">
                <a:solidFill>
                  <a:schemeClr val="tx1"/>
                </a:solidFill>
              </a:rPr>
              <a:t>The maximum number of hours awarded for this Continuing Nursing Education activity is __ 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Social Work  </a:t>
            </a:r>
          </a:p>
          <a:p>
            <a:pPr algn="l">
              <a:spcBef>
                <a:spcPts val="0"/>
              </a:spcBef>
            </a:pPr>
            <a:r>
              <a:rPr lang="en-US" sz="14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X.0 continuing education </a:t>
            </a:r>
          </a:p>
          <a:p>
            <a:pPr algn="l">
              <a:spcBef>
                <a:spcPts val="0"/>
              </a:spcBef>
            </a:pPr>
            <a:r>
              <a:rPr lang="en-US" sz="1400" dirty="0">
                <a:solidFill>
                  <a:schemeClr val="tx1"/>
                </a:solidFill>
              </a:rPr>
              <a:t>credits. </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Conflict of Interest Disclosure</a:t>
            </a:r>
            <a:r>
              <a:rPr lang="en-US" sz="1050" b="1" dirty="0">
                <a:solidFill>
                  <a:schemeClr val="tx1"/>
                </a:solidFill>
              </a:rPr>
              <a:t>:</a:t>
            </a:r>
            <a:endParaRPr lang="en-US" sz="1050" dirty="0">
              <a:solidFill>
                <a:schemeClr val="tx1"/>
              </a:solidFill>
            </a:endParaRPr>
          </a:p>
          <a:p>
            <a:pPr algn="l">
              <a:spcBef>
                <a:spcPts val="0"/>
              </a:spcBef>
            </a:pPr>
            <a:r>
              <a:rPr lang="en-US" sz="105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5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05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5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5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2956</TotalTime>
  <Words>392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2025-03-03T13:23:30Z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