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6.25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2025-03-12T17:20:32Z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