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900" u="sng" dirty="0">
              <a:solidFill>
                <a:schemeClr val="tx1"/>
              </a:solidFill>
            </a:endParaRP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Psychologist (APA)</a:t>
            </a:r>
          </a:p>
          <a:p>
            <a:pPr algn="l">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4699</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2025-03-25T13:35:18Z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