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3/11/2025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3/11/2025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2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rPr>
              <a:t>Physician (CME)</a:t>
            </a:r>
          </a:p>
          <a:p>
            <a:pPr algn="l">
              <a:spcBef>
                <a:spcPts val="0"/>
              </a:spcBef>
            </a:pPr>
            <a:r>
              <a:rPr lang="en-US" sz="1200" dirty="0">
                <a:solidFill>
                  <a:schemeClr val="tx1"/>
                </a:solidFill>
              </a:rPr>
              <a:t>The University of Pittsburgh School designates this live activity for a maximum </a:t>
            </a:r>
            <a:r>
              <a:rPr lang="en-US" sz="1200">
                <a:solidFill>
                  <a:schemeClr val="tx1"/>
                </a:solidFill>
              </a:rPr>
              <a:t>of 2.75 </a:t>
            </a:r>
            <a:r>
              <a:rPr lang="en-US" sz="1200" dirty="0">
                <a:solidFill>
                  <a:schemeClr val="tx1"/>
                </a:solidFill>
              </a:rPr>
              <a:t>AMA PRA Category 1 Credits™. Physicians should claim only the credit commensurate with the extent of their participation in the activity.</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Nursing (CNE)</a:t>
            </a:r>
          </a:p>
          <a:p>
            <a:pPr algn="l">
              <a:spcBef>
                <a:spcPts val="0"/>
              </a:spcBef>
            </a:pPr>
            <a:r>
              <a:rPr lang="en-US" sz="1200" dirty="0">
                <a:solidFill>
                  <a:schemeClr val="tx1"/>
                </a:solidFill>
              </a:rPr>
              <a:t>The maximum number of hours awarded for this Continuing Nursing Education activity is 2.75 contact hours.</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Physician Assistant (AAPA)</a:t>
            </a:r>
          </a:p>
          <a:p>
            <a:pPr algn="l">
              <a:spcBef>
                <a:spcPts val="0"/>
              </a:spcBef>
            </a:pPr>
            <a:r>
              <a:rPr lang="en-US" sz="1200" dirty="0">
                <a:solidFill>
                  <a:schemeClr val="tx1"/>
                </a:solidFill>
              </a:rPr>
              <a:t>The University of Pittsburgh has been authorized by the American Academy of PAs (AAPA) to award AAPA Category 1 CME credit for activities planned in accordance with AAPA CME Criteria. This activity is designated for 2.75 AAPA Category 1 CME credits. PAs should only claim credit commensurate with the extent of their participation.  </a:t>
            </a:r>
          </a:p>
          <a:p>
            <a:pPr marR="0" algn="l">
              <a:lnSpc>
                <a:spcPct val="107000"/>
              </a:lnSpc>
              <a:spcBef>
                <a:spcPts val="0"/>
              </a:spcBef>
            </a:pPr>
            <a:endParaRPr lang="en-US" sz="1200" b="1" u="sng"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4707</TotalTime>
  <Words>395</Words>
  <Application>Microsoft Office PowerPoint</Application>
  <PresentationFormat>On-screen Show (4:3)</PresentationFormat>
  <Paragraphs>23</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2025-03-11T15:02:24Z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