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16.0 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Nursing (CNE)</a:t>
            </a:r>
            <a:br>
              <a:rPr lang="en-US" sz="900" dirty="0"/>
            </a:br>
            <a:r>
              <a:rPr lang="en-US" sz="1200" dirty="0">
                <a:solidFill>
                  <a:schemeClr val="tx1"/>
                </a:solidFill>
              </a:rPr>
              <a:t>The maximum number of hours awarded for this Continuing Nursing Education activity </a:t>
            </a:r>
            <a:r>
              <a:rPr lang="en-US" sz="1200">
                <a:solidFill>
                  <a:schemeClr val="tx1"/>
                </a:solidFill>
              </a:rPr>
              <a:t>is 16.0 </a:t>
            </a:r>
            <a:r>
              <a:rPr lang="en-US" sz="1200" dirty="0">
                <a:solidFill>
                  <a:schemeClr val="tx1"/>
                </a:solidFill>
              </a:rPr>
              <a:t>contact hours.</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3183</TotalTime>
  <Words>333</Words>
  <Application>Microsoft Office PowerPoint</Application>
  <PresentationFormat>On-screen Show (4:3)</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2025-03-07T14:06:57Z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