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4/23/2025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4/23/2025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4/23/2025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4/23/2025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4/23/2025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4/23/2025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4/23/2025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4/23/2025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4/23/2025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4/23/2025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4/23/2025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4/23/2025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4/23/2025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2025-04-23T18:31:42Z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2025-04-23T18:31:29Z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fef87122-6371-41fa-b694-b5b935b59701</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