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blended activity for a maximum of 2.5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Nursing (CNE)</a:t>
            </a:r>
            <a:br>
              <a:rPr lang="en-US" sz="1400" dirty="0"/>
            </a:br>
            <a:r>
              <a:rPr lang="en-US" sz="1400" dirty="0">
                <a:solidFill>
                  <a:schemeClr val="tx1"/>
                </a:solidFill>
              </a:rPr>
              <a:t>The maximum number of hours awarded for this Continuing Nursing Education activity is 2.5 contact hours.  </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3144</TotalTime>
  <Words>333</Words>
  <Application>Microsoft Office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51</cp:revision>
  <dcterms:created xsi:type="dcterms:W3CDTF">2010-08-03T12:49:34Z</dcterms:created>
  <dcterms:modified xsi:type="dcterms:W3CDTF">2025-04-11T14:32:52Z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