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rPr>
              <a:t>Physician (CME)</a:t>
            </a:r>
          </a:p>
          <a:p>
            <a:pPr algn="l">
              <a:spcBef>
                <a:spcPts val="0"/>
              </a:spcBef>
            </a:pPr>
            <a:r>
              <a:rPr lang="en-US" sz="12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is 1.0 contact hours.</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Physician Assistant (AAPA)</a:t>
            </a:r>
          </a:p>
          <a:p>
            <a:pPr algn="l">
              <a:spcBef>
                <a:spcPts val="0"/>
              </a:spcBef>
            </a:pPr>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marR="0" algn="l">
              <a:lnSpc>
                <a:spcPct val="107000"/>
              </a:lnSpc>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2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4736</TotalTime>
  <Words>395</Words>
  <Application>Microsoft Office PowerPoint</Application>
  <PresentationFormat>On-screen Show (4:3)</PresentationFormat>
  <Paragraphs>22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2025-04-03T17:50:49Z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