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8695</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2025-04-14T17:46:15Z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