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72" d="100"/>
          <a:sy n="72" d="100"/>
        </p:scale>
        <p:origin x="2034" y="29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5/23/2025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5/23/2025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2025-05-23T13:44:59Z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2025-05-23T13:44:43Z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14ce8b6a-88b7-4157-91ef-6100479a22d0</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