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endParaRPr>
          </a:p>
          <a:p>
            <a:pPr algn="l"/>
            <a:r>
              <a:rPr lang="en-US" sz="1400" b="1" dirty="0">
                <a:solidFill>
                  <a:schemeClr val="tx1"/>
                </a:solidFill>
              </a:rPr>
              <a:t>Nursing (CNE)</a:t>
            </a:r>
            <a:br>
              <a:rPr lang="en-US" sz="1400" dirty="0">
                <a:solidFill>
                  <a:schemeClr val="tx1"/>
                </a:solidFill>
              </a:rPr>
            </a:br>
            <a:r>
              <a:rPr lang="en-US" sz="1400" dirty="0">
                <a:solidFill>
                  <a:schemeClr val="tx1"/>
                </a:solidFill>
              </a:rPr>
              <a:t>The maximum number of hours awarded for this Continuing Nursing Education activity </a:t>
            </a:r>
            <a:r>
              <a:rPr lang="en-US" sz="1400">
                <a:solidFill>
                  <a:schemeClr val="tx1"/>
                </a:solidFill>
              </a:rPr>
              <a:t>is 6.50 </a:t>
            </a:r>
            <a:r>
              <a:rPr lang="en-US" sz="1400" dirty="0">
                <a:solidFill>
                  <a:schemeClr val="tx1"/>
                </a:solidFill>
              </a:rPr>
              <a:t>contact hours.  </a:t>
            </a:r>
            <a:br>
              <a:rPr lang="en-US" sz="1400" dirty="0">
                <a:solidFill>
                  <a:schemeClr val="tx1"/>
                </a:solidFill>
              </a:rPr>
            </a:br>
            <a:endParaRPr lang="en-US" sz="1400" dirty="0">
              <a:solidFill>
                <a:schemeClr val="tx1"/>
              </a:solidFill>
            </a:endParaRPr>
          </a:p>
          <a:p>
            <a:pPr algn="l">
              <a:spcBef>
                <a:spcPts val="0"/>
              </a:spcBef>
            </a:pPr>
            <a:endParaRPr lang="en-US" sz="1400" dirty="0">
              <a:solidFill>
                <a:schemeClr val="tx1"/>
              </a:solidFill>
            </a:endParaRPr>
          </a:p>
          <a:p>
            <a:pPr algn="l">
              <a:spcBef>
                <a:spcPts val="0"/>
              </a:spcBef>
            </a:pPr>
            <a:r>
              <a:rPr lang="en-US" sz="1400" b="1"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2890</TotalTime>
  <Words>292</Words>
  <Application>Microsoft Office PowerPoint</Application>
  <PresentationFormat>On-screen Show (4:3)</PresentationFormat>
  <Paragraphs>15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2025-05-05T15:26:22Z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