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blended activity for a maximum of 1.5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Nursing (CNE)</a:t>
            </a:r>
            <a:br>
              <a:rPr lang="en-US" sz="1400" dirty="0"/>
            </a:br>
            <a:r>
              <a:rPr lang="en-US" sz="1400" dirty="0">
                <a:solidFill>
                  <a:schemeClr val="tx1"/>
                </a:solidFill>
              </a:rPr>
              <a:t>The maximum number of hours awarded for this Continuing Nursing Education activity </a:t>
            </a:r>
            <a:r>
              <a:rPr lang="en-US" sz="1400">
                <a:solidFill>
                  <a:schemeClr val="tx1"/>
                </a:solidFill>
              </a:rPr>
              <a:t>is 1.5 </a:t>
            </a:r>
            <a:r>
              <a:rPr lang="en-US" sz="1400" dirty="0">
                <a:solidFill>
                  <a:schemeClr val="tx1"/>
                </a:solidFill>
              </a:rPr>
              <a:t>contact hours.  </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3330</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2025-05-13T17:57:39Z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