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of 4.75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2025-05-19T12:08:33Z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