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4912</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2025-06-11T16:24:35Z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