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2.0 continuing education credits.</a:t>
            </a:r>
          </a:p>
          <a:p>
            <a:pPr algn="l">
              <a:spcBef>
                <a:spcPts val="0"/>
              </a:spcBef>
            </a:pPr>
            <a:endParaRPr lang="en-US" sz="1000" dirty="0">
              <a:solidFill>
                <a:schemeClr val="tx1"/>
              </a:solidFill>
            </a:endParaRPr>
          </a:p>
          <a:p>
            <a:pPr algn="l">
              <a:spcBef>
                <a:spcPts val="0"/>
              </a:spcBef>
            </a:pPr>
            <a:r>
              <a:rPr lang="en-US" sz="1000" dirty="0">
                <a:solidFill>
                  <a:schemeClr val="tx1"/>
                </a:solidFill>
              </a:rPr>
              <a:t> </a:t>
            </a:r>
            <a:r>
              <a:rPr lang="en-US" sz="1000" b="1" u="sng" dirty="0">
                <a:solidFill>
                  <a:schemeClr val="tx1"/>
                </a:solidFill>
              </a:rPr>
              <a:t>Physician Assistant (AAPA)</a:t>
            </a:r>
          </a:p>
          <a:p>
            <a:pPr marL="0" marR="0" algn="l">
              <a:lnSpc>
                <a:spcPct val="107000"/>
              </a:lnSpc>
              <a:buNone/>
            </a:pPr>
            <a:r>
              <a:rPr lang="en-US" sz="10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00">
                <a:solidFill>
                  <a:schemeClr val="tx1"/>
                </a:solidFill>
              </a:rPr>
              <a:t>for 2.0 </a:t>
            </a:r>
            <a:r>
              <a:rPr lang="en-US" sz="1000" dirty="0">
                <a:solidFill>
                  <a:schemeClr val="tx1"/>
                </a:solidFill>
              </a:rPr>
              <a:t>AAPA Category 1 CME credits. PAs should only claim credit commensurate with the extent of their participation.  </a:t>
            </a:r>
          </a:p>
          <a:p>
            <a:pPr marL="0" marR="0" algn="l">
              <a:lnSpc>
                <a:spcPct val="107000"/>
              </a:lnSpc>
              <a:buNone/>
            </a:pPr>
            <a:r>
              <a:rPr lang="en-US" sz="1000" b="1" u="sng" dirty="0">
                <a:solidFill>
                  <a:schemeClr val="tx1"/>
                </a:solidFill>
              </a:rPr>
              <a:t>Psychologist (APA)</a:t>
            </a:r>
          </a:p>
          <a:p>
            <a:pPr marL="0" marR="0" algn="l">
              <a:lnSpc>
                <a:spcPct val="107000"/>
              </a:lnSpc>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4668</TotalTime>
  <Words>539</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2025-06-10T13:32:32Z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