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6.25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4557</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2025-06-12T16:04:57Z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