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6/23/2025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6/23/2025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6.25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3122</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2025-06-23T13:52:19Z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