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720" y="26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6083</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2025-06-12T12:34:05Z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