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2025-07-16T12:25:43Z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2025-07-16T12:25:34Z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4294582a-df26-4507-8267-3ac21b32cae0</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