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2025-07-16T12:42:18Z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2025-07-16T12:42:10Z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efe3e807-602e-45e9-853d-1c17ac1ca2b9</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