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02" d="100"/>
          <a:sy n="102" d="100"/>
        </p:scale>
        <p:origin x="89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1.0 hour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1.0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rPr>
              <a:t>© 2024 JHF, PRHI, HCF, &amp; WHAMglobal</a:t>
            </a: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30</cp:revision>
  <dcterms:created xsi:type="dcterms:W3CDTF">2020-02-18T19:41:54Z</dcterms:created>
  <dcterms:modified xsi:type="dcterms:W3CDTF">2025-07-16T14:24:38Z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2025-07-16T14:24:29Z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f627f697-2fd3-4c64-80f3-d77321f3cce3</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