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2" d="100"/>
          <a:sy n="102" d="100"/>
        </p:scale>
        <p:origin x="89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1.0 hour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1.0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30</cp:revision>
  <dcterms:created xsi:type="dcterms:W3CDTF">2020-02-18T19:41:54Z</dcterms:created>
  <dcterms:modified xsi:type="dcterms:W3CDTF">2025-07-16T14:40:37Z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2025-07-16T14:40:29Z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6fc6e852-071e-4287-b4d4-973e29bc6c59</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