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72" d="100"/>
          <a:sy n="72" d="100"/>
        </p:scale>
        <p:origin x="2034" y="29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7/18/2025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7/18/2025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2025-07-18T12:13:43Z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2025-07-18T12:13:25Z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721cbfbc-f0de-4f15-8de1-8d8306324be9</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