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1.0 </a:t>
            </a:r>
            <a:r>
              <a:rPr lang="en-US" sz="1100" dirty="0">
                <a:solidFill>
                  <a:schemeClr val="tx1"/>
                </a:solidFill>
              </a:rPr>
              <a:t>continuing education credits. </a:t>
            </a:r>
          </a:p>
          <a:p>
            <a:pPr algn="l">
              <a:spcBef>
                <a:spcPts val="0"/>
              </a:spcBef>
            </a:pPr>
            <a:endParaRPr lang="en-US" sz="1100" u="sng"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9075</TotalTime>
  <Words>428</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2025-07-11T17:11:44Z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