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9081</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2025-07-16T22:19:59Z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