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32.50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32.50 contact hours.</a:t>
            </a:r>
          </a:p>
          <a:p>
            <a:pPr algn="l">
              <a:spcBef>
                <a:spcPts val="0"/>
              </a:spcBef>
            </a:pPr>
            <a:endParaRPr lang="en-US" sz="1200" dirty="0">
              <a:solidFill>
                <a:schemeClr val="tx1"/>
              </a:solidFill>
            </a:endParaRP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3576</TotalTime>
  <Words>332</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70</cp:revision>
  <dcterms:created xsi:type="dcterms:W3CDTF">2010-08-03T12:49:34Z</dcterms:created>
  <dcterms:modified xsi:type="dcterms:W3CDTF">2025-07-03T17:42:45Z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2023-04-07T18:53:27Z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f923f0eb-60dd-4687-ad7c-45d861bc1d74</vt:lpwstr>
  </property>
  <property fmtid="{D5CDD505-2E9C-101B-9397-08002B2CF9AE}" pid="8" name="MSIP_Label_5e4b1be8-281e-475d-98b0-21c3457e5a46_ContentBits">
    <vt:lpwstr>0</vt:lpwstr>
  </property>
</Properties>
</file>