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4670</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2025-07-24T15:07:14Z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